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17"/>
  </p:notesMasterIdLst>
  <p:sldIdLst>
    <p:sldId id="2488" r:id="rId2"/>
    <p:sldId id="326" r:id="rId3"/>
    <p:sldId id="328" r:id="rId4"/>
    <p:sldId id="330" r:id="rId5"/>
    <p:sldId id="327" r:id="rId6"/>
    <p:sldId id="333" r:id="rId7"/>
    <p:sldId id="332" r:id="rId8"/>
    <p:sldId id="329" r:id="rId9"/>
    <p:sldId id="334" r:id="rId10"/>
    <p:sldId id="335" r:id="rId11"/>
    <p:sldId id="336" r:id="rId12"/>
    <p:sldId id="337" r:id="rId13"/>
    <p:sldId id="272" r:id="rId14"/>
    <p:sldId id="2489" r:id="rId15"/>
    <p:sldId id="24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344039-7567-8EFF-09E4-B8960567893F}" name="Davis, Iris (deedsss)" initials="ID" userId="S::deedsss@ucmail.uc.edu::e9a33e39-9788-4b59-a646-8907dc39f0a9" providerId="AD"/>
  <p188:author id="{E124543D-5A3D-E528-40BF-054CC9E9DCA4}" name="Olsen, Jama" initials="JO" userId="S::jlo200@musc.edu::f613231b-296a-433b-b967-3b5b0ebdbd08" providerId="AD"/>
  <p188:author id="{9509AE43-8060-7F44-5938-8B753724D27A}" name="Benken, Laura (osinsklr)" initials="LB" userId="Benken, Laura (osinsklr)" providerId="None"/>
  <p188:author id="{1E268686-FAA8-96D8-D03F-843BCC91A43D}" name="Abreu, Hannah D." initials="HA" userId="S::Abreu.Hannah@mayo.edu::17071081-f2de-41aa-8b1e-fbbc9f04221b" providerId="AD"/>
  <p188:author id="{8DD6F98F-C416-7AB9-7FDF-B618D0B3B3D0}" name="Griffin, Jessica S." initials="JG" userId="S::jls34@musc.edu::edbe9abe-b4c8-4184-8c5b-1f6be7f527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nga Aitken" initials="KA" lastIdx="1" clrIdx="0">
    <p:extLst>
      <p:ext uri="{19B8F6BF-5375-455C-9EA6-DF929625EA0E}">
        <p15:presenceInfo xmlns:p15="http://schemas.microsoft.com/office/powerpoint/2012/main" userId="S-1-5-21-1599696121-1964574698-334091239-318090" providerId="AD"/>
      </p:ext>
    </p:extLst>
  </p:cmAuthor>
  <p:cmAuthor id="2" name="Forman,Kristina E" initials="FE" lastIdx="6" clrIdx="1">
    <p:extLst>
      <p:ext uri="{19B8F6BF-5375-455C-9EA6-DF929625EA0E}">
        <p15:presenceInfo xmlns:p15="http://schemas.microsoft.com/office/powerpoint/2012/main" userId="S-1-5-21-1308237860-4193317556-336787646-1916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2308" autoAdjust="0"/>
  </p:normalViewPr>
  <p:slideViewPr>
    <p:cSldViewPr snapToGrid="0">
      <p:cViewPr varScale="1">
        <p:scale>
          <a:sx n="102" d="100"/>
          <a:sy n="102" d="100"/>
        </p:scale>
        <p:origin x="78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985F6-3D38-49EB-897A-4C2CA38A81A1}"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F7CEA-7DC8-48EA-BE0A-E05F61CDDEA6}" type="slidenum">
              <a:rPr lang="en-US" smtClean="0"/>
              <a:t>‹#›</a:t>
            </a:fld>
            <a:endParaRPr lang="en-US"/>
          </a:p>
        </p:txBody>
      </p:sp>
    </p:spTree>
    <p:extLst>
      <p:ext uri="{BB962C8B-B14F-4D97-AF65-F5344CB8AC3E}">
        <p14:creationId xmlns:p14="http://schemas.microsoft.com/office/powerpoint/2010/main" val="134502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428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instruction guide for lots more details for each section.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99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E (Impact) is not applicable for most awards.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16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Section G is not applicable, including the human subjects section. Inclusion data is collected in each trial’s RPPR, not RCC RPPRs.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I Outcomes is not required for annual RPPRs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33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awarded a 5-year project, for the first 4 years, you submit an annual RPPR. In the last year, you submit either an Interim or Final RPPR.</a:t>
            </a:r>
          </a:p>
          <a:p>
            <a:endParaRPr lang="en-US" dirty="0"/>
          </a:p>
          <a:p>
            <a:r>
              <a:rPr lang="en-US" dirty="0"/>
              <a:t>Any questions? Feel free to raise your hand or put questions in the chat.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09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go over each relevant section in more detail.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887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is typically in Office of Contracts / Sponsored Programs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questions? Feel free to raise your hand or put questions in the chat.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73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Feel free to raise your hand or put questions in the chat.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46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78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generally won’t change from year to year. But since this is the first year since the competitive renewal, make sure to include specific aims from your application. </a:t>
            </a:r>
          </a:p>
          <a:p>
            <a:endParaRPr lang="en-US" dirty="0"/>
          </a:p>
          <a:p>
            <a:r>
              <a:rPr lang="en-US" dirty="0"/>
              <a:t>“For most NIH awards, the response (in B.2) should not exceed 2 pages.” </a:t>
            </a:r>
          </a:p>
          <a:p>
            <a:r>
              <a:rPr lang="en-US" dirty="0"/>
              <a:t>Please try to stick to this guideline. Longer is not necessarily better. Format is up to you – paragraph form, tables/bullets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23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83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C2-C5 are likely not applicable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8E80BC-4B60-6B42-8134-A9D0AD095C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128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ECF4CE-6C18-9744-BA0D-73F4A1AA31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EBC357-C3D4-1943-9A1A-2A55F283A500}"/>
              </a:ext>
            </a:extLst>
          </p:cNvPr>
          <p:cNvSpPr>
            <a:spLocks noGrp="1"/>
          </p:cNvSpPr>
          <p:nvPr>
            <p:ph type="ctrTitle" hasCustomPrompt="1"/>
          </p:nvPr>
        </p:nvSpPr>
        <p:spPr>
          <a:xfrm>
            <a:off x="465137" y="4503450"/>
            <a:ext cx="5890507" cy="1435234"/>
          </a:xfrm>
          <a:prstGeom prst="rect">
            <a:avLst/>
          </a:prstGeom>
        </p:spPr>
        <p:txBody>
          <a:bodyPr anchor="t">
            <a:noAutofit/>
          </a:bodyPr>
          <a:lstStyle>
            <a:lvl1pPr algn="l">
              <a:defRPr sz="3200" b="1">
                <a:solidFill>
                  <a:schemeClr val="bg1"/>
                </a:solidFill>
                <a:latin typeface="+mn-lt"/>
                <a:cs typeface="Arial" panose="020B0604020202020204" pitchFamily="34" charset="0"/>
              </a:defRPr>
            </a:lvl1pPr>
          </a:lstStyle>
          <a:p>
            <a:r>
              <a:rPr lang="en-US" dirty="0"/>
              <a:t>Cover Slide Lorem Ipsum</a:t>
            </a:r>
          </a:p>
        </p:txBody>
      </p:sp>
      <p:sp>
        <p:nvSpPr>
          <p:cNvPr id="3" name="Subtitle 2">
            <a:extLst>
              <a:ext uri="{FF2B5EF4-FFF2-40B4-BE49-F238E27FC236}">
                <a16:creationId xmlns:a16="http://schemas.microsoft.com/office/drawing/2014/main" id="{E9C00411-6BE5-6D47-956D-6C461426CFF3}"/>
              </a:ext>
            </a:extLst>
          </p:cNvPr>
          <p:cNvSpPr>
            <a:spLocks noGrp="1"/>
          </p:cNvSpPr>
          <p:nvPr>
            <p:ph type="subTitle" idx="1" hasCustomPrompt="1"/>
          </p:nvPr>
        </p:nvSpPr>
        <p:spPr>
          <a:xfrm>
            <a:off x="465136" y="4052714"/>
            <a:ext cx="5817131" cy="333374"/>
          </a:xfrm>
          <a:prstGeom prst="rect">
            <a:avLst/>
          </a:prstGeom>
        </p:spPr>
        <p:txBody>
          <a:bodyPr>
            <a:noAutofit/>
          </a:bodyPr>
          <a:lstStyle>
            <a:lvl1pPr marL="0" indent="0" algn="l">
              <a:buNone/>
              <a:defRPr sz="2000" b="1">
                <a:solidFill>
                  <a:srgbClr val="E7A624"/>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6" name="Picture 5" descr="NINDS Logo">
            <a:extLst>
              <a:ext uri="{FF2B5EF4-FFF2-40B4-BE49-F238E27FC236}">
                <a16:creationId xmlns:a16="http://schemas.microsoft.com/office/drawing/2014/main" id="{B954AD59-6F2A-3D98-01EE-B3FA5BA08FF8}"/>
              </a:ext>
            </a:extLst>
          </p:cNvPr>
          <p:cNvPicPr>
            <a:picLocks noChangeAspect="1"/>
          </p:cNvPicPr>
          <p:nvPr userDrawn="1"/>
        </p:nvPicPr>
        <p:blipFill>
          <a:blip r:embed="rId3"/>
          <a:stretch>
            <a:fillRect/>
          </a:stretch>
        </p:blipFill>
        <p:spPr>
          <a:xfrm>
            <a:off x="465137" y="6191795"/>
            <a:ext cx="1854200" cy="406400"/>
          </a:xfrm>
          <a:prstGeom prst="rect">
            <a:avLst/>
          </a:prstGeom>
        </p:spPr>
      </p:pic>
    </p:spTree>
    <p:extLst>
      <p:ext uri="{BB962C8B-B14F-4D97-AF65-F5344CB8AC3E}">
        <p14:creationId xmlns:p14="http://schemas.microsoft.com/office/powerpoint/2010/main" val="245512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F339B-1F28-96A8-E210-496DEA7DD553}"/>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0" name="Picture 9" descr="A colorful fish with a black background&#10;&#10;Description automatically generated with low confidence">
            <a:extLst>
              <a:ext uri="{FF2B5EF4-FFF2-40B4-BE49-F238E27FC236}">
                <a16:creationId xmlns:a16="http://schemas.microsoft.com/office/drawing/2014/main" id="{E7F8F5F4-5CF0-605D-8186-B4CC8FEEB58E}"/>
              </a:ext>
            </a:extLst>
          </p:cNvPr>
          <p:cNvPicPr>
            <a:picLocks noChangeAspect="1"/>
          </p:cNvPicPr>
          <p:nvPr userDrawn="1"/>
        </p:nvPicPr>
        <p:blipFill rotWithShape="1">
          <a:blip r:embed="rId2"/>
          <a:srcRect l="12253" t="22453" r="15438" b="32779"/>
          <a:stretch/>
        </p:blipFill>
        <p:spPr>
          <a:xfrm>
            <a:off x="9631562" y="-2"/>
            <a:ext cx="2095171"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0" name="Picture Placeholder 13">
            <a:extLst>
              <a:ext uri="{FF2B5EF4-FFF2-40B4-BE49-F238E27FC236}">
                <a16:creationId xmlns:a16="http://schemas.microsoft.com/office/drawing/2014/main" id="{B1B7C073-BCC4-0A42-B624-35545CC8E4DC}"/>
              </a:ext>
            </a:extLst>
          </p:cNvPr>
          <p:cNvSpPr>
            <a:spLocks noGrp="1"/>
          </p:cNvSpPr>
          <p:nvPr>
            <p:ph type="pic" sz="quarter" idx="10"/>
          </p:nvPr>
        </p:nvSpPr>
        <p:spPr>
          <a:xfrm>
            <a:off x="6620719" y="1435262"/>
            <a:ext cx="2523281" cy="2280211"/>
          </a:xfrm>
          <a:prstGeom prst="rect">
            <a:avLst/>
          </a:prstGeom>
        </p:spPr>
        <p:txBody>
          <a:bodyPr/>
          <a:lstStyle>
            <a:lvl1pPr>
              <a:defRPr>
                <a:latin typeface="+mn-lt"/>
                <a:cs typeface="Arial" panose="020B0604020202020204" pitchFamily="34" charset="0"/>
              </a:defRPr>
            </a:lvl1pPr>
          </a:lstStyle>
          <a:p>
            <a:endParaRPr lang="en-US" dirty="0"/>
          </a:p>
        </p:txBody>
      </p:sp>
      <p:sp>
        <p:nvSpPr>
          <p:cNvPr id="21" name="Picture Placeholder 13">
            <a:extLst>
              <a:ext uri="{FF2B5EF4-FFF2-40B4-BE49-F238E27FC236}">
                <a16:creationId xmlns:a16="http://schemas.microsoft.com/office/drawing/2014/main" id="{554E68D6-65D1-D343-9ACE-40194481D013}"/>
              </a:ext>
            </a:extLst>
          </p:cNvPr>
          <p:cNvSpPr>
            <a:spLocks noGrp="1"/>
          </p:cNvSpPr>
          <p:nvPr>
            <p:ph type="pic" sz="quarter" idx="16"/>
          </p:nvPr>
        </p:nvSpPr>
        <p:spPr>
          <a:xfrm>
            <a:off x="6620719" y="3831219"/>
            <a:ext cx="2523281" cy="2141317"/>
          </a:xfrm>
          <a:prstGeom prst="rect">
            <a:avLst/>
          </a:prstGeom>
        </p:spPr>
        <p:txBody>
          <a:bodyPr/>
          <a:lstStyle>
            <a:lvl1pPr>
              <a:defRPr>
                <a:latin typeface="+mn-lt"/>
                <a:cs typeface="Arial" panose="020B0604020202020204" pitchFamily="34" charset="0"/>
              </a:defRPr>
            </a:lvl1pPr>
          </a:lstStyle>
          <a:p>
            <a:endParaRPr lang="en-US" dirty="0"/>
          </a:p>
        </p:txBody>
      </p:sp>
      <p:sp>
        <p:nvSpPr>
          <p:cNvPr id="22" name="Picture Placeholder 13">
            <a:extLst>
              <a:ext uri="{FF2B5EF4-FFF2-40B4-BE49-F238E27FC236}">
                <a16:creationId xmlns:a16="http://schemas.microsoft.com/office/drawing/2014/main" id="{AEDCC3C9-3293-784A-9605-6DF410088B86}"/>
              </a:ext>
            </a:extLst>
          </p:cNvPr>
          <p:cNvSpPr>
            <a:spLocks noGrp="1"/>
          </p:cNvSpPr>
          <p:nvPr>
            <p:ph type="pic" sz="quarter" idx="17"/>
          </p:nvPr>
        </p:nvSpPr>
        <p:spPr>
          <a:xfrm>
            <a:off x="9271322" y="1435262"/>
            <a:ext cx="2465408" cy="4537275"/>
          </a:xfrm>
          <a:prstGeom prst="rect">
            <a:avLst/>
          </a:prstGeom>
        </p:spPr>
        <p:txBody>
          <a:bodyPr/>
          <a:lstStyle>
            <a:lvl1pPr>
              <a:defRPr>
                <a:latin typeface="+mn-lt"/>
                <a:cs typeface="Arial" panose="020B0604020202020204" pitchFamily="34" charset="0"/>
              </a:defRPr>
            </a:lvl1pPr>
          </a:lstStyle>
          <a:p>
            <a:endParaRPr lang="en-US" dirty="0"/>
          </a:p>
        </p:txBody>
      </p:sp>
      <p:sp>
        <p:nvSpPr>
          <p:cNvPr id="2" name="Title 1">
            <a:extLst>
              <a:ext uri="{FF2B5EF4-FFF2-40B4-BE49-F238E27FC236}">
                <a16:creationId xmlns:a16="http://schemas.microsoft.com/office/drawing/2014/main" id="{C8EBCE5C-C7E8-3BC7-DF55-6758D6DDD276}"/>
              </a:ext>
            </a:extLst>
          </p:cNvPr>
          <p:cNvSpPr>
            <a:spLocks noGrp="1"/>
          </p:cNvSpPr>
          <p:nvPr>
            <p:ph type="ctrTitle" hasCustomPrompt="1"/>
          </p:nvPr>
        </p:nvSpPr>
        <p:spPr>
          <a:xfrm>
            <a:off x="465267" y="302811"/>
            <a:ext cx="867873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sp>
        <p:nvSpPr>
          <p:cNvPr id="3" name="Text Placeholder 17">
            <a:extLst>
              <a:ext uri="{FF2B5EF4-FFF2-40B4-BE49-F238E27FC236}">
                <a16:creationId xmlns:a16="http://schemas.microsoft.com/office/drawing/2014/main" id="{7F8434CE-B791-8D00-D46D-DFF8D2AC982B}"/>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4" name="Text Placeholder 17">
            <a:extLst>
              <a:ext uri="{FF2B5EF4-FFF2-40B4-BE49-F238E27FC236}">
                <a16:creationId xmlns:a16="http://schemas.microsoft.com/office/drawing/2014/main" id="{61DDB11B-743E-F25E-A984-67B698C6E4CF}"/>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6" name="Text Placeholder 17">
            <a:extLst>
              <a:ext uri="{FF2B5EF4-FFF2-40B4-BE49-F238E27FC236}">
                <a16:creationId xmlns:a16="http://schemas.microsoft.com/office/drawing/2014/main" id="{2A822E3C-B7BA-746F-4DEB-CC278445E7C8}"/>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8" name="Text Placeholder 17">
            <a:extLst>
              <a:ext uri="{FF2B5EF4-FFF2-40B4-BE49-F238E27FC236}">
                <a16:creationId xmlns:a16="http://schemas.microsoft.com/office/drawing/2014/main" id="{898EEC2F-54B1-A8D7-E242-8ED1D6C83CFA}"/>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pic>
        <p:nvPicPr>
          <p:cNvPr id="14" name="Picture 13" descr="NINDS logo">
            <a:extLst>
              <a:ext uri="{FF2B5EF4-FFF2-40B4-BE49-F238E27FC236}">
                <a16:creationId xmlns:a16="http://schemas.microsoft.com/office/drawing/2014/main" id="{71E4EFE0-5912-4818-BC06-B19EA308E341}"/>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83170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91FECD-F9FB-7F68-4932-016019EDF9DA}"/>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0" name="Picture 9" descr="A colorful fish with a black background&#10;&#10;Description automatically generated with low confidence">
            <a:extLst>
              <a:ext uri="{FF2B5EF4-FFF2-40B4-BE49-F238E27FC236}">
                <a16:creationId xmlns:a16="http://schemas.microsoft.com/office/drawing/2014/main" id="{BE732C53-382E-C951-7350-BFABD23C6A12}"/>
              </a:ext>
            </a:extLst>
          </p:cNvPr>
          <p:cNvPicPr>
            <a:picLocks noChangeAspect="1"/>
          </p:cNvPicPr>
          <p:nvPr userDrawn="1"/>
        </p:nvPicPr>
        <p:blipFill rotWithShape="1">
          <a:blip r:embed="rId2"/>
          <a:srcRect l="12253" t="22453" r="15438" b="32779"/>
          <a:stretch/>
        </p:blipFill>
        <p:spPr>
          <a:xfrm>
            <a:off x="9631562" y="-2"/>
            <a:ext cx="2095171"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0" name="Picture Placeholder 13">
            <a:extLst>
              <a:ext uri="{FF2B5EF4-FFF2-40B4-BE49-F238E27FC236}">
                <a16:creationId xmlns:a16="http://schemas.microsoft.com/office/drawing/2014/main" id="{B1B7C073-BCC4-0A42-B624-35545CC8E4DC}"/>
              </a:ext>
            </a:extLst>
          </p:cNvPr>
          <p:cNvSpPr>
            <a:spLocks noGrp="1"/>
          </p:cNvSpPr>
          <p:nvPr>
            <p:ph type="pic" sz="quarter" idx="10"/>
          </p:nvPr>
        </p:nvSpPr>
        <p:spPr>
          <a:xfrm>
            <a:off x="6620719" y="1435262"/>
            <a:ext cx="2523281" cy="2280211"/>
          </a:xfrm>
          <a:prstGeom prst="rect">
            <a:avLst/>
          </a:prstGeom>
        </p:spPr>
        <p:txBody>
          <a:bodyPr/>
          <a:lstStyle>
            <a:lvl1pPr>
              <a:defRPr>
                <a:latin typeface="+mn-lt"/>
                <a:cs typeface="Arial" panose="020B0604020202020204" pitchFamily="34" charset="0"/>
              </a:defRPr>
            </a:lvl1pPr>
          </a:lstStyle>
          <a:p>
            <a:endParaRPr lang="en-US" dirty="0"/>
          </a:p>
        </p:txBody>
      </p:sp>
      <p:sp>
        <p:nvSpPr>
          <p:cNvPr id="21" name="Picture Placeholder 13">
            <a:extLst>
              <a:ext uri="{FF2B5EF4-FFF2-40B4-BE49-F238E27FC236}">
                <a16:creationId xmlns:a16="http://schemas.microsoft.com/office/drawing/2014/main" id="{554E68D6-65D1-D343-9ACE-40194481D013}"/>
              </a:ext>
            </a:extLst>
          </p:cNvPr>
          <p:cNvSpPr>
            <a:spLocks noGrp="1"/>
          </p:cNvSpPr>
          <p:nvPr>
            <p:ph type="pic" sz="quarter" idx="16"/>
          </p:nvPr>
        </p:nvSpPr>
        <p:spPr>
          <a:xfrm>
            <a:off x="6620719" y="3831219"/>
            <a:ext cx="2523281" cy="2141317"/>
          </a:xfrm>
          <a:prstGeom prst="rect">
            <a:avLst/>
          </a:prstGeom>
        </p:spPr>
        <p:txBody>
          <a:bodyPr/>
          <a:lstStyle>
            <a:lvl1pPr>
              <a:defRPr>
                <a:latin typeface="+mn-lt"/>
                <a:cs typeface="Arial" panose="020B0604020202020204" pitchFamily="34" charset="0"/>
              </a:defRPr>
            </a:lvl1pPr>
          </a:lstStyle>
          <a:p>
            <a:endParaRPr lang="en-US" dirty="0"/>
          </a:p>
        </p:txBody>
      </p:sp>
      <p:sp>
        <p:nvSpPr>
          <p:cNvPr id="22" name="Picture Placeholder 13">
            <a:extLst>
              <a:ext uri="{FF2B5EF4-FFF2-40B4-BE49-F238E27FC236}">
                <a16:creationId xmlns:a16="http://schemas.microsoft.com/office/drawing/2014/main" id="{AEDCC3C9-3293-784A-9605-6DF410088B86}"/>
              </a:ext>
            </a:extLst>
          </p:cNvPr>
          <p:cNvSpPr>
            <a:spLocks noGrp="1"/>
          </p:cNvSpPr>
          <p:nvPr>
            <p:ph type="pic" sz="quarter" idx="17"/>
          </p:nvPr>
        </p:nvSpPr>
        <p:spPr>
          <a:xfrm>
            <a:off x="9271322" y="1435262"/>
            <a:ext cx="2465408" cy="4537275"/>
          </a:xfrm>
          <a:prstGeom prst="rect">
            <a:avLst/>
          </a:prstGeom>
        </p:spPr>
        <p:txBody>
          <a:bodyPr/>
          <a:lstStyle>
            <a:lvl1pPr>
              <a:defRPr>
                <a:latin typeface="+mn-lt"/>
                <a:cs typeface="Arial" panose="020B0604020202020204" pitchFamily="34" charset="0"/>
              </a:defRPr>
            </a:lvl1pPr>
          </a:lstStyle>
          <a:p>
            <a:endParaRPr lang="en-US" dirty="0"/>
          </a:p>
        </p:txBody>
      </p:sp>
      <p:sp>
        <p:nvSpPr>
          <p:cNvPr id="3" name="Text Placeholder 17">
            <a:extLst>
              <a:ext uri="{FF2B5EF4-FFF2-40B4-BE49-F238E27FC236}">
                <a16:creationId xmlns:a16="http://schemas.microsoft.com/office/drawing/2014/main" id="{7F8434CE-B791-8D00-D46D-DFF8D2AC982B}"/>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4" name="Text Placeholder 17">
            <a:extLst>
              <a:ext uri="{FF2B5EF4-FFF2-40B4-BE49-F238E27FC236}">
                <a16:creationId xmlns:a16="http://schemas.microsoft.com/office/drawing/2014/main" id="{61DDB11B-743E-F25E-A984-67B698C6E4CF}"/>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6" name="Text Placeholder 17">
            <a:extLst>
              <a:ext uri="{FF2B5EF4-FFF2-40B4-BE49-F238E27FC236}">
                <a16:creationId xmlns:a16="http://schemas.microsoft.com/office/drawing/2014/main" id="{2A822E3C-B7BA-746F-4DEB-CC278445E7C8}"/>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8" name="Text Placeholder 17">
            <a:extLst>
              <a:ext uri="{FF2B5EF4-FFF2-40B4-BE49-F238E27FC236}">
                <a16:creationId xmlns:a16="http://schemas.microsoft.com/office/drawing/2014/main" id="{898EEC2F-54B1-A8D7-E242-8ED1D6C83CFA}"/>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9" name="Title 1">
            <a:extLst>
              <a:ext uri="{FF2B5EF4-FFF2-40B4-BE49-F238E27FC236}">
                <a16:creationId xmlns:a16="http://schemas.microsoft.com/office/drawing/2014/main" id="{BA94DED0-9929-0988-1283-2FF074C02D5B}"/>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14" name="Picture 13" descr="NINDS logo">
            <a:extLst>
              <a:ext uri="{FF2B5EF4-FFF2-40B4-BE49-F238E27FC236}">
                <a16:creationId xmlns:a16="http://schemas.microsoft.com/office/drawing/2014/main" id="{B7C57159-6216-4BFE-8F9B-86178CA885DF}"/>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3516384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055C032-58E7-2F41-8726-5E249F99A036}"/>
              </a:ext>
            </a:extLst>
          </p:cNvPr>
          <p:cNvPicPr>
            <a:picLocks noChangeAspect="1"/>
          </p:cNvPicPr>
          <p:nvPr userDrawn="1"/>
        </p:nvPicPr>
        <p:blipFill rotWithShape="1">
          <a:blip r:embed="rId2"/>
          <a:srcRect l="4388" t="46323" r="37773" b="42736"/>
          <a:stretch/>
        </p:blipFill>
        <p:spPr>
          <a:xfrm>
            <a:off x="0" y="0"/>
            <a:ext cx="12192000" cy="1297172"/>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0" name="Picture Placeholder 13">
            <a:extLst>
              <a:ext uri="{FF2B5EF4-FFF2-40B4-BE49-F238E27FC236}">
                <a16:creationId xmlns:a16="http://schemas.microsoft.com/office/drawing/2014/main" id="{B1B7C073-BCC4-0A42-B624-35545CC8E4DC}"/>
              </a:ext>
            </a:extLst>
          </p:cNvPr>
          <p:cNvSpPr>
            <a:spLocks noGrp="1"/>
          </p:cNvSpPr>
          <p:nvPr>
            <p:ph type="pic" sz="quarter" idx="10"/>
          </p:nvPr>
        </p:nvSpPr>
        <p:spPr>
          <a:xfrm>
            <a:off x="6620719" y="1574156"/>
            <a:ext cx="2523281" cy="2141317"/>
          </a:xfrm>
          <a:prstGeom prst="rect">
            <a:avLst/>
          </a:prstGeom>
        </p:spPr>
        <p:txBody>
          <a:bodyPr/>
          <a:lstStyle>
            <a:lvl1pPr>
              <a:defRPr>
                <a:latin typeface="+mn-lt"/>
                <a:cs typeface="Arial" panose="020B0604020202020204" pitchFamily="34" charset="0"/>
              </a:defRPr>
            </a:lvl1pPr>
          </a:lstStyle>
          <a:p>
            <a:endParaRPr lang="en-US" dirty="0"/>
          </a:p>
        </p:txBody>
      </p:sp>
      <p:sp>
        <p:nvSpPr>
          <p:cNvPr id="21" name="Picture Placeholder 13">
            <a:extLst>
              <a:ext uri="{FF2B5EF4-FFF2-40B4-BE49-F238E27FC236}">
                <a16:creationId xmlns:a16="http://schemas.microsoft.com/office/drawing/2014/main" id="{554E68D6-65D1-D343-9ACE-40194481D013}"/>
              </a:ext>
            </a:extLst>
          </p:cNvPr>
          <p:cNvSpPr>
            <a:spLocks noGrp="1"/>
          </p:cNvSpPr>
          <p:nvPr>
            <p:ph type="pic" sz="quarter" idx="16"/>
          </p:nvPr>
        </p:nvSpPr>
        <p:spPr>
          <a:xfrm>
            <a:off x="6620719" y="3831219"/>
            <a:ext cx="2523281" cy="2141317"/>
          </a:xfrm>
          <a:prstGeom prst="rect">
            <a:avLst/>
          </a:prstGeom>
        </p:spPr>
        <p:txBody>
          <a:bodyPr/>
          <a:lstStyle>
            <a:lvl1pPr>
              <a:defRPr>
                <a:latin typeface="+mn-lt"/>
                <a:cs typeface="Arial" panose="020B0604020202020204" pitchFamily="34" charset="0"/>
              </a:defRPr>
            </a:lvl1pPr>
          </a:lstStyle>
          <a:p>
            <a:endParaRPr lang="en-US" dirty="0"/>
          </a:p>
        </p:txBody>
      </p:sp>
      <p:sp>
        <p:nvSpPr>
          <p:cNvPr id="22" name="Picture Placeholder 13">
            <a:extLst>
              <a:ext uri="{FF2B5EF4-FFF2-40B4-BE49-F238E27FC236}">
                <a16:creationId xmlns:a16="http://schemas.microsoft.com/office/drawing/2014/main" id="{AEDCC3C9-3293-784A-9605-6DF410088B86}"/>
              </a:ext>
            </a:extLst>
          </p:cNvPr>
          <p:cNvSpPr>
            <a:spLocks noGrp="1"/>
          </p:cNvSpPr>
          <p:nvPr>
            <p:ph type="pic" sz="quarter" idx="17"/>
          </p:nvPr>
        </p:nvSpPr>
        <p:spPr>
          <a:xfrm>
            <a:off x="9271322" y="1574157"/>
            <a:ext cx="2465408" cy="4398380"/>
          </a:xfrm>
          <a:prstGeom prst="rect">
            <a:avLst/>
          </a:prstGeom>
        </p:spPr>
        <p:txBody>
          <a:bodyPr/>
          <a:lstStyle>
            <a:lvl1pPr>
              <a:defRPr>
                <a:latin typeface="+mn-lt"/>
                <a:cs typeface="Arial" panose="020B0604020202020204" pitchFamily="34" charset="0"/>
              </a:defRPr>
            </a:lvl1pPr>
          </a:lstStyle>
          <a:p>
            <a:endParaRPr lang="en-US" dirty="0"/>
          </a:p>
        </p:txBody>
      </p:sp>
      <p:sp>
        <p:nvSpPr>
          <p:cNvPr id="2" name="Title 1">
            <a:extLst>
              <a:ext uri="{FF2B5EF4-FFF2-40B4-BE49-F238E27FC236}">
                <a16:creationId xmlns:a16="http://schemas.microsoft.com/office/drawing/2014/main" id="{5758CC93-2473-38D8-0C89-8092ACBF3B5E}"/>
              </a:ext>
            </a:extLst>
          </p:cNvPr>
          <p:cNvSpPr>
            <a:spLocks noGrp="1"/>
          </p:cNvSpPr>
          <p:nvPr>
            <p:ph type="ctrTitle" hasCustomPrompt="1"/>
          </p:nvPr>
        </p:nvSpPr>
        <p:spPr>
          <a:xfrm>
            <a:off x="465267" y="302811"/>
            <a:ext cx="563073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sp>
        <p:nvSpPr>
          <p:cNvPr id="3" name="Text Placeholder 17">
            <a:extLst>
              <a:ext uri="{FF2B5EF4-FFF2-40B4-BE49-F238E27FC236}">
                <a16:creationId xmlns:a16="http://schemas.microsoft.com/office/drawing/2014/main" id="{B75EE355-822A-78FA-DD1C-BF9C52672982}"/>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4" name="Text Placeholder 17">
            <a:extLst>
              <a:ext uri="{FF2B5EF4-FFF2-40B4-BE49-F238E27FC236}">
                <a16:creationId xmlns:a16="http://schemas.microsoft.com/office/drawing/2014/main" id="{308C14A9-B250-8038-AA52-C647AB420DE6}"/>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6" name="Text Placeholder 17">
            <a:extLst>
              <a:ext uri="{FF2B5EF4-FFF2-40B4-BE49-F238E27FC236}">
                <a16:creationId xmlns:a16="http://schemas.microsoft.com/office/drawing/2014/main" id="{E34DF8D1-ECF6-CED7-A508-39786038A164}"/>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8" name="Text Placeholder 17">
            <a:extLst>
              <a:ext uri="{FF2B5EF4-FFF2-40B4-BE49-F238E27FC236}">
                <a16:creationId xmlns:a16="http://schemas.microsoft.com/office/drawing/2014/main" id="{A4B7A495-61DD-516E-9B86-DAF8B69157FF}"/>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pic>
        <p:nvPicPr>
          <p:cNvPr id="13" name="Picture 12" descr="NINDS logo">
            <a:extLst>
              <a:ext uri="{FF2B5EF4-FFF2-40B4-BE49-F238E27FC236}">
                <a16:creationId xmlns:a16="http://schemas.microsoft.com/office/drawing/2014/main" id="{724B129B-B265-434F-833E-5BA518A407F0}"/>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373578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055C032-58E7-2F41-8726-5E249F99A036}"/>
              </a:ext>
            </a:extLst>
          </p:cNvPr>
          <p:cNvPicPr>
            <a:picLocks noChangeAspect="1"/>
          </p:cNvPicPr>
          <p:nvPr userDrawn="1"/>
        </p:nvPicPr>
        <p:blipFill rotWithShape="1">
          <a:blip r:embed="rId2"/>
          <a:srcRect l="4388" t="46323" r="37773" b="42736"/>
          <a:stretch/>
        </p:blipFill>
        <p:spPr>
          <a:xfrm>
            <a:off x="0" y="0"/>
            <a:ext cx="12192000" cy="1297172"/>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0" name="Picture Placeholder 13">
            <a:extLst>
              <a:ext uri="{FF2B5EF4-FFF2-40B4-BE49-F238E27FC236}">
                <a16:creationId xmlns:a16="http://schemas.microsoft.com/office/drawing/2014/main" id="{B1B7C073-BCC4-0A42-B624-35545CC8E4DC}"/>
              </a:ext>
            </a:extLst>
          </p:cNvPr>
          <p:cNvSpPr>
            <a:spLocks noGrp="1"/>
          </p:cNvSpPr>
          <p:nvPr>
            <p:ph type="pic" sz="quarter" idx="10"/>
          </p:nvPr>
        </p:nvSpPr>
        <p:spPr>
          <a:xfrm>
            <a:off x="6620719" y="1574156"/>
            <a:ext cx="2523281" cy="2141317"/>
          </a:xfrm>
          <a:prstGeom prst="rect">
            <a:avLst/>
          </a:prstGeom>
        </p:spPr>
        <p:txBody>
          <a:bodyPr/>
          <a:lstStyle>
            <a:lvl1pPr>
              <a:defRPr>
                <a:latin typeface="+mn-lt"/>
                <a:cs typeface="Arial" panose="020B0604020202020204" pitchFamily="34" charset="0"/>
              </a:defRPr>
            </a:lvl1pPr>
          </a:lstStyle>
          <a:p>
            <a:endParaRPr lang="en-US" dirty="0"/>
          </a:p>
        </p:txBody>
      </p:sp>
      <p:sp>
        <p:nvSpPr>
          <p:cNvPr id="21" name="Picture Placeholder 13">
            <a:extLst>
              <a:ext uri="{FF2B5EF4-FFF2-40B4-BE49-F238E27FC236}">
                <a16:creationId xmlns:a16="http://schemas.microsoft.com/office/drawing/2014/main" id="{554E68D6-65D1-D343-9ACE-40194481D013}"/>
              </a:ext>
            </a:extLst>
          </p:cNvPr>
          <p:cNvSpPr>
            <a:spLocks noGrp="1"/>
          </p:cNvSpPr>
          <p:nvPr>
            <p:ph type="pic" sz="quarter" idx="16"/>
          </p:nvPr>
        </p:nvSpPr>
        <p:spPr>
          <a:xfrm>
            <a:off x="6620719" y="3831219"/>
            <a:ext cx="2523281" cy="2141317"/>
          </a:xfrm>
          <a:prstGeom prst="rect">
            <a:avLst/>
          </a:prstGeom>
        </p:spPr>
        <p:txBody>
          <a:bodyPr/>
          <a:lstStyle>
            <a:lvl1pPr>
              <a:defRPr>
                <a:latin typeface="+mn-lt"/>
                <a:cs typeface="Arial" panose="020B0604020202020204" pitchFamily="34" charset="0"/>
              </a:defRPr>
            </a:lvl1pPr>
          </a:lstStyle>
          <a:p>
            <a:endParaRPr lang="en-US" dirty="0"/>
          </a:p>
        </p:txBody>
      </p:sp>
      <p:sp>
        <p:nvSpPr>
          <p:cNvPr id="22" name="Picture Placeholder 13">
            <a:extLst>
              <a:ext uri="{FF2B5EF4-FFF2-40B4-BE49-F238E27FC236}">
                <a16:creationId xmlns:a16="http://schemas.microsoft.com/office/drawing/2014/main" id="{AEDCC3C9-3293-784A-9605-6DF410088B86}"/>
              </a:ext>
            </a:extLst>
          </p:cNvPr>
          <p:cNvSpPr>
            <a:spLocks noGrp="1"/>
          </p:cNvSpPr>
          <p:nvPr>
            <p:ph type="pic" sz="quarter" idx="17"/>
          </p:nvPr>
        </p:nvSpPr>
        <p:spPr>
          <a:xfrm>
            <a:off x="9271322" y="1574157"/>
            <a:ext cx="2465408" cy="4398380"/>
          </a:xfrm>
          <a:prstGeom prst="rect">
            <a:avLst/>
          </a:prstGeom>
        </p:spPr>
        <p:txBody>
          <a:bodyPr/>
          <a:lstStyle>
            <a:lvl1pPr>
              <a:defRPr>
                <a:latin typeface="+mn-lt"/>
                <a:cs typeface="Arial" panose="020B0604020202020204" pitchFamily="34" charset="0"/>
              </a:defRPr>
            </a:lvl1pPr>
          </a:lstStyle>
          <a:p>
            <a:endParaRPr lang="en-US" dirty="0"/>
          </a:p>
        </p:txBody>
      </p:sp>
      <p:sp>
        <p:nvSpPr>
          <p:cNvPr id="3" name="Text Placeholder 17">
            <a:extLst>
              <a:ext uri="{FF2B5EF4-FFF2-40B4-BE49-F238E27FC236}">
                <a16:creationId xmlns:a16="http://schemas.microsoft.com/office/drawing/2014/main" id="{B75EE355-822A-78FA-DD1C-BF9C52672982}"/>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4" name="Text Placeholder 17">
            <a:extLst>
              <a:ext uri="{FF2B5EF4-FFF2-40B4-BE49-F238E27FC236}">
                <a16:creationId xmlns:a16="http://schemas.microsoft.com/office/drawing/2014/main" id="{308C14A9-B250-8038-AA52-C647AB420DE6}"/>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6" name="Text Placeholder 17">
            <a:extLst>
              <a:ext uri="{FF2B5EF4-FFF2-40B4-BE49-F238E27FC236}">
                <a16:creationId xmlns:a16="http://schemas.microsoft.com/office/drawing/2014/main" id="{E34DF8D1-ECF6-CED7-A508-39786038A164}"/>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8" name="Text Placeholder 17">
            <a:extLst>
              <a:ext uri="{FF2B5EF4-FFF2-40B4-BE49-F238E27FC236}">
                <a16:creationId xmlns:a16="http://schemas.microsoft.com/office/drawing/2014/main" id="{A4B7A495-61DD-516E-9B86-DAF8B69157FF}"/>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9" name="Title 1">
            <a:extLst>
              <a:ext uri="{FF2B5EF4-FFF2-40B4-BE49-F238E27FC236}">
                <a16:creationId xmlns:a16="http://schemas.microsoft.com/office/drawing/2014/main" id="{F65DFDCD-3704-F2DA-4B7A-534CDA2F4BF8}"/>
              </a:ext>
            </a:extLst>
          </p:cNvPr>
          <p:cNvSpPr>
            <a:spLocks noGrp="1"/>
          </p:cNvSpPr>
          <p:nvPr>
            <p:ph type="ctrTitle" hasCustomPrompt="1"/>
          </p:nvPr>
        </p:nvSpPr>
        <p:spPr>
          <a:xfrm>
            <a:off x="465268" y="302811"/>
            <a:ext cx="6086346"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13" name="Picture 12" descr="NINDS logo">
            <a:extLst>
              <a:ext uri="{FF2B5EF4-FFF2-40B4-BE49-F238E27FC236}">
                <a16:creationId xmlns:a16="http://schemas.microsoft.com/office/drawing/2014/main" id="{0C1EF954-30DB-4D19-80B6-99C0BFC9E0BF}"/>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96974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3722E0-6541-C552-560B-A6C6102C1A3A}"/>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6" name="Picture 5" descr="A colorful fish with a black background&#10;&#10;Description automatically generated with low confidence">
            <a:extLst>
              <a:ext uri="{FF2B5EF4-FFF2-40B4-BE49-F238E27FC236}">
                <a16:creationId xmlns:a16="http://schemas.microsoft.com/office/drawing/2014/main" id="{21EF10E6-3084-5B87-9912-D4935CF674F8}"/>
              </a:ext>
            </a:extLst>
          </p:cNvPr>
          <p:cNvPicPr>
            <a:picLocks noChangeAspect="1"/>
          </p:cNvPicPr>
          <p:nvPr userDrawn="1"/>
        </p:nvPicPr>
        <p:blipFill rotWithShape="1">
          <a:blip r:embed="rId2"/>
          <a:srcRect l="13094" t="39690" r="41226" b="39690"/>
          <a:stretch/>
        </p:blipFill>
        <p:spPr>
          <a:xfrm>
            <a:off x="9318171" y="-2"/>
            <a:ext cx="2873829" cy="1297173"/>
          </a:xfrm>
          <a:prstGeom prst="rect">
            <a:avLst/>
          </a:prstGeom>
        </p:spPr>
      </p:pic>
      <p:sp>
        <p:nvSpPr>
          <p:cNvPr id="14" name="Picture Placeholder 13">
            <a:extLst>
              <a:ext uri="{FF2B5EF4-FFF2-40B4-BE49-F238E27FC236}">
                <a16:creationId xmlns:a16="http://schemas.microsoft.com/office/drawing/2014/main" id="{58AC2AFB-80AF-0944-BBFE-2E8961C8B29B}"/>
              </a:ext>
            </a:extLst>
          </p:cNvPr>
          <p:cNvSpPr>
            <a:spLocks noGrp="1"/>
          </p:cNvSpPr>
          <p:nvPr>
            <p:ph type="pic" sz="quarter" idx="10"/>
          </p:nvPr>
        </p:nvSpPr>
        <p:spPr>
          <a:xfrm>
            <a:off x="465267" y="1451591"/>
            <a:ext cx="1983293" cy="2260668"/>
          </a:xfrm>
          <a:prstGeom prst="rect">
            <a:avLst/>
          </a:prstGeom>
        </p:spPr>
        <p:txBody>
          <a:bodyPr/>
          <a:lstStyle>
            <a:lvl1pPr>
              <a:defRPr>
                <a:latin typeface="+mn-lt"/>
                <a:cs typeface="Arial" panose="020B0604020202020204" pitchFamily="34" charset="0"/>
              </a:defRPr>
            </a:lvl1pPr>
          </a:lstStyle>
          <a:p>
            <a:endParaRPr lang="en-US"/>
          </a:p>
        </p:txBody>
      </p:sp>
      <p:sp>
        <p:nvSpPr>
          <p:cNvPr id="18" name="Text Placeholder 17">
            <a:extLst>
              <a:ext uri="{FF2B5EF4-FFF2-40B4-BE49-F238E27FC236}">
                <a16:creationId xmlns:a16="http://schemas.microsoft.com/office/drawing/2014/main" id="{DCD5B7B7-F6B5-3D4C-A132-58DE97E8A822}"/>
              </a:ext>
            </a:extLst>
          </p:cNvPr>
          <p:cNvSpPr>
            <a:spLocks noGrp="1"/>
          </p:cNvSpPr>
          <p:nvPr>
            <p:ph type="body" sz="quarter" idx="12" hasCustomPrompt="1"/>
          </p:nvPr>
        </p:nvSpPr>
        <p:spPr>
          <a:xfrm>
            <a:off x="2926080" y="1466172"/>
            <a:ext cx="8388832" cy="267621"/>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(16 pt./Bold)</a:t>
            </a:r>
          </a:p>
        </p:txBody>
      </p:sp>
      <p:sp>
        <p:nvSpPr>
          <p:cNvPr id="19" name="Text Placeholder 17">
            <a:extLst>
              <a:ext uri="{FF2B5EF4-FFF2-40B4-BE49-F238E27FC236}">
                <a16:creationId xmlns:a16="http://schemas.microsoft.com/office/drawing/2014/main" id="{97FD5953-87C4-7148-BDFB-7D65A3228171}"/>
              </a:ext>
            </a:extLst>
          </p:cNvPr>
          <p:cNvSpPr>
            <a:spLocks noGrp="1"/>
          </p:cNvSpPr>
          <p:nvPr>
            <p:ph type="body" sz="quarter" idx="13" hasCustomPrompt="1"/>
          </p:nvPr>
        </p:nvSpPr>
        <p:spPr>
          <a:xfrm>
            <a:off x="2926080" y="1902793"/>
            <a:ext cx="8459952" cy="1809465"/>
          </a:xfrm>
          <a:prstGeom prst="rect">
            <a:avLst/>
          </a:prstGeom>
        </p:spPr>
        <p:txBody>
          <a:bodyPr>
            <a:normAutofit/>
          </a:bodyPr>
          <a:lstStyle>
            <a:lvl1pPr marL="0" indent="0">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13" name="Text Placeholder 17">
            <a:extLst>
              <a:ext uri="{FF2B5EF4-FFF2-40B4-BE49-F238E27FC236}">
                <a16:creationId xmlns:a16="http://schemas.microsoft.com/office/drawing/2014/main" id="{B17EEFCC-2685-A84B-91CD-7E04CC160291}"/>
              </a:ext>
            </a:extLst>
          </p:cNvPr>
          <p:cNvSpPr>
            <a:spLocks noGrp="1"/>
          </p:cNvSpPr>
          <p:nvPr>
            <p:ph type="body" sz="quarter" idx="17" hasCustomPrompt="1"/>
          </p:nvPr>
        </p:nvSpPr>
        <p:spPr>
          <a:xfrm>
            <a:off x="2926080" y="3921840"/>
            <a:ext cx="8388832" cy="254327"/>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15" name="Text Placeholder 17">
            <a:extLst>
              <a:ext uri="{FF2B5EF4-FFF2-40B4-BE49-F238E27FC236}">
                <a16:creationId xmlns:a16="http://schemas.microsoft.com/office/drawing/2014/main" id="{7721EB4D-0BB5-D841-811F-FAD31BBF2D4E}"/>
              </a:ext>
            </a:extLst>
          </p:cNvPr>
          <p:cNvSpPr>
            <a:spLocks noGrp="1"/>
          </p:cNvSpPr>
          <p:nvPr>
            <p:ph type="body" sz="quarter" idx="18" hasCustomPrompt="1"/>
          </p:nvPr>
        </p:nvSpPr>
        <p:spPr>
          <a:xfrm>
            <a:off x="2926080" y="4359031"/>
            <a:ext cx="8459952" cy="1809465"/>
          </a:xfrm>
          <a:prstGeom prst="rect">
            <a:avLst/>
          </a:prstGeom>
        </p:spPr>
        <p:txBody>
          <a:bodyPr>
            <a:normAutofit/>
          </a:bodyPr>
          <a:lstStyle>
            <a:lvl1pPr marL="0" indent="0">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11" name="Slide Number Placeholder 5">
            <a:extLst>
              <a:ext uri="{FF2B5EF4-FFF2-40B4-BE49-F238E27FC236}">
                <a16:creationId xmlns:a16="http://schemas.microsoft.com/office/drawing/2014/main" id="{E885AB06-262D-D341-AFC4-9F2DE821EE1B}"/>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8" name="Picture Placeholder 13">
            <a:extLst>
              <a:ext uri="{FF2B5EF4-FFF2-40B4-BE49-F238E27FC236}">
                <a16:creationId xmlns:a16="http://schemas.microsoft.com/office/drawing/2014/main" id="{56993EED-C860-4BB0-C889-B40FA51C7005}"/>
              </a:ext>
            </a:extLst>
          </p:cNvPr>
          <p:cNvSpPr>
            <a:spLocks noGrp="1"/>
          </p:cNvSpPr>
          <p:nvPr>
            <p:ph type="pic" sz="quarter" idx="19"/>
          </p:nvPr>
        </p:nvSpPr>
        <p:spPr>
          <a:xfrm>
            <a:off x="465267" y="3908544"/>
            <a:ext cx="1983294" cy="2260668"/>
          </a:xfrm>
          <a:prstGeom prst="rect">
            <a:avLst/>
          </a:prstGeom>
        </p:spPr>
        <p:txBody>
          <a:bodyPr/>
          <a:lstStyle>
            <a:lvl1pPr>
              <a:defRPr>
                <a:latin typeface="+mn-lt"/>
                <a:cs typeface="Arial" panose="020B0604020202020204" pitchFamily="34" charset="0"/>
              </a:defRPr>
            </a:lvl1pPr>
          </a:lstStyle>
          <a:p>
            <a:endParaRPr lang="en-US"/>
          </a:p>
        </p:txBody>
      </p:sp>
      <p:sp>
        <p:nvSpPr>
          <p:cNvPr id="10" name="Title 1">
            <a:extLst>
              <a:ext uri="{FF2B5EF4-FFF2-40B4-BE49-F238E27FC236}">
                <a16:creationId xmlns:a16="http://schemas.microsoft.com/office/drawing/2014/main" id="{07CB225A-7731-2892-A836-03381A191FC3}"/>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17" name="Picture 16" descr="NINDS logo">
            <a:extLst>
              <a:ext uri="{FF2B5EF4-FFF2-40B4-BE49-F238E27FC236}">
                <a16:creationId xmlns:a16="http://schemas.microsoft.com/office/drawing/2014/main" id="{606A9FFD-9234-4A95-915C-A14030D29DCC}"/>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06489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98953B-B053-6B53-AB9E-D522CCDDF8A0}"/>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6" name="Picture 5" descr="A colorful fish with a black background&#10;&#10;Description automatically generated with low confidence">
            <a:extLst>
              <a:ext uri="{FF2B5EF4-FFF2-40B4-BE49-F238E27FC236}">
                <a16:creationId xmlns:a16="http://schemas.microsoft.com/office/drawing/2014/main" id="{C595F121-041E-DDE4-F6AF-ECD3BF8E02FE}"/>
              </a:ext>
            </a:extLst>
          </p:cNvPr>
          <p:cNvPicPr>
            <a:picLocks noChangeAspect="1"/>
          </p:cNvPicPr>
          <p:nvPr userDrawn="1"/>
        </p:nvPicPr>
        <p:blipFill rotWithShape="1">
          <a:blip r:embed="rId2"/>
          <a:srcRect l="13094" t="39690" r="41226" b="39690"/>
          <a:stretch/>
        </p:blipFill>
        <p:spPr>
          <a:xfrm>
            <a:off x="9318171" y="-2"/>
            <a:ext cx="2873829" cy="1297173"/>
          </a:xfrm>
          <a:prstGeom prst="rect">
            <a:avLst/>
          </a:prstGeom>
        </p:spPr>
      </p:pic>
      <p:sp>
        <p:nvSpPr>
          <p:cNvPr id="11" name="Slide Number Placeholder 5">
            <a:extLst>
              <a:ext uri="{FF2B5EF4-FFF2-40B4-BE49-F238E27FC236}">
                <a16:creationId xmlns:a16="http://schemas.microsoft.com/office/drawing/2014/main" id="{E885AB06-262D-D341-AFC4-9F2DE821EE1B}"/>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3" name="Title 1">
            <a:extLst>
              <a:ext uri="{FF2B5EF4-FFF2-40B4-BE49-F238E27FC236}">
                <a16:creationId xmlns:a16="http://schemas.microsoft.com/office/drawing/2014/main" id="{D19559A4-C1A4-88E0-C1C9-63B6FDF6A52B}"/>
              </a:ext>
            </a:extLst>
          </p:cNvPr>
          <p:cNvSpPr>
            <a:spLocks noGrp="1"/>
          </p:cNvSpPr>
          <p:nvPr>
            <p:ph type="ctrTitle" hasCustomPrompt="1"/>
          </p:nvPr>
        </p:nvSpPr>
        <p:spPr>
          <a:xfrm>
            <a:off x="465267" y="302811"/>
            <a:ext cx="870921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sp>
        <p:nvSpPr>
          <p:cNvPr id="4" name="Picture Placeholder 13">
            <a:extLst>
              <a:ext uri="{FF2B5EF4-FFF2-40B4-BE49-F238E27FC236}">
                <a16:creationId xmlns:a16="http://schemas.microsoft.com/office/drawing/2014/main" id="{7A96D70B-590A-7907-62E7-79D4EC086CAC}"/>
              </a:ext>
            </a:extLst>
          </p:cNvPr>
          <p:cNvSpPr>
            <a:spLocks noGrp="1"/>
          </p:cNvSpPr>
          <p:nvPr>
            <p:ph type="pic" sz="quarter" idx="10"/>
          </p:nvPr>
        </p:nvSpPr>
        <p:spPr>
          <a:xfrm>
            <a:off x="465267" y="1451591"/>
            <a:ext cx="1983293" cy="2260668"/>
          </a:xfrm>
          <a:prstGeom prst="rect">
            <a:avLst/>
          </a:prstGeom>
        </p:spPr>
        <p:txBody>
          <a:bodyPr/>
          <a:lstStyle>
            <a:lvl1pPr>
              <a:defRPr>
                <a:latin typeface="+mn-lt"/>
                <a:cs typeface="Arial" panose="020B0604020202020204" pitchFamily="34" charset="0"/>
              </a:defRPr>
            </a:lvl1pPr>
          </a:lstStyle>
          <a:p>
            <a:endParaRPr lang="en-US"/>
          </a:p>
        </p:txBody>
      </p:sp>
      <p:sp>
        <p:nvSpPr>
          <p:cNvPr id="12" name="Picture Placeholder 13">
            <a:extLst>
              <a:ext uri="{FF2B5EF4-FFF2-40B4-BE49-F238E27FC236}">
                <a16:creationId xmlns:a16="http://schemas.microsoft.com/office/drawing/2014/main" id="{729BAF8B-944E-A936-4D4A-53153B0185CE}"/>
              </a:ext>
            </a:extLst>
          </p:cNvPr>
          <p:cNvSpPr>
            <a:spLocks noGrp="1"/>
          </p:cNvSpPr>
          <p:nvPr>
            <p:ph type="pic" sz="quarter" idx="19"/>
          </p:nvPr>
        </p:nvSpPr>
        <p:spPr>
          <a:xfrm>
            <a:off x="465267" y="3908544"/>
            <a:ext cx="1983294" cy="2260668"/>
          </a:xfrm>
          <a:prstGeom prst="rect">
            <a:avLst/>
          </a:prstGeom>
        </p:spPr>
        <p:txBody>
          <a:bodyPr/>
          <a:lstStyle>
            <a:lvl1pPr>
              <a:defRPr>
                <a:latin typeface="+mn-lt"/>
                <a:cs typeface="Arial" panose="020B0604020202020204" pitchFamily="34" charset="0"/>
              </a:defRPr>
            </a:lvl1pPr>
          </a:lstStyle>
          <a:p>
            <a:endParaRPr lang="en-US"/>
          </a:p>
        </p:txBody>
      </p:sp>
      <p:sp>
        <p:nvSpPr>
          <p:cNvPr id="8" name="Text Placeholder 17">
            <a:extLst>
              <a:ext uri="{FF2B5EF4-FFF2-40B4-BE49-F238E27FC236}">
                <a16:creationId xmlns:a16="http://schemas.microsoft.com/office/drawing/2014/main" id="{16B5F6A9-A499-9339-1675-346DF28F7079}"/>
              </a:ext>
            </a:extLst>
          </p:cNvPr>
          <p:cNvSpPr>
            <a:spLocks noGrp="1"/>
          </p:cNvSpPr>
          <p:nvPr>
            <p:ph type="body" sz="quarter" idx="12" hasCustomPrompt="1"/>
          </p:nvPr>
        </p:nvSpPr>
        <p:spPr>
          <a:xfrm>
            <a:off x="2926080" y="1466172"/>
            <a:ext cx="8388832" cy="267621"/>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(16 pt./Bold)</a:t>
            </a:r>
          </a:p>
        </p:txBody>
      </p:sp>
      <p:sp>
        <p:nvSpPr>
          <p:cNvPr id="10" name="Text Placeholder 17">
            <a:extLst>
              <a:ext uri="{FF2B5EF4-FFF2-40B4-BE49-F238E27FC236}">
                <a16:creationId xmlns:a16="http://schemas.microsoft.com/office/drawing/2014/main" id="{1F32A04B-A834-A5BC-4261-3C36AF316497}"/>
              </a:ext>
            </a:extLst>
          </p:cNvPr>
          <p:cNvSpPr>
            <a:spLocks noGrp="1"/>
          </p:cNvSpPr>
          <p:nvPr>
            <p:ph type="body" sz="quarter" idx="13" hasCustomPrompt="1"/>
          </p:nvPr>
        </p:nvSpPr>
        <p:spPr>
          <a:xfrm>
            <a:off x="2926080" y="1902793"/>
            <a:ext cx="8459952" cy="1809465"/>
          </a:xfrm>
          <a:prstGeom prst="rect">
            <a:avLst/>
          </a:prstGeom>
        </p:spPr>
        <p:txBody>
          <a:bodyPr>
            <a:normAutofit/>
          </a:bodyPr>
          <a:lstStyle>
            <a:lvl1pPr marL="0" indent="0">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13" name="Text Placeholder 17">
            <a:extLst>
              <a:ext uri="{FF2B5EF4-FFF2-40B4-BE49-F238E27FC236}">
                <a16:creationId xmlns:a16="http://schemas.microsoft.com/office/drawing/2014/main" id="{BEC6FA93-8EAE-A0E4-A58F-06EB5F1EB667}"/>
              </a:ext>
            </a:extLst>
          </p:cNvPr>
          <p:cNvSpPr>
            <a:spLocks noGrp="1"/>
          </p:cNvSpPr>
          <p:nvPr>
            <p:ph type="body" sz="quarter" idx="17" hasCustomPrompt="1"/>
          </p:nvPr>
        </p:nvSpPr>
        <p:spPr>
          <a:xfrm>
            <a:off x="2926080" y="3921840"/>
            <a:ext cx="8388832" cy="254327"/>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14" name="Text Placeholder 17">
            <a:extLst>
              <a:ext uri="{FF2B5EF4-FFF2-40B4-BE49-F238E27FC236}">
                <a16:creationId xmlns:a16="http://schemas.microsoft.com/office/drawing/2014/main" id="{4D393DE3-7996-9665-7142-CE352FE726B5}"/>
              </a:ext>
            </a:extLst>
          </p:cNvPr>
          <p:cNvSpPr>
            <a:spLocks noGrp="1"/>
          </p:cNvSpPr>
          <p:nvPr>
            <p:ph type="body" sz="quarter" idx="18" hasCustomPrompt="1"/>
          </p:nvPr>
        </p:nvSpPr>
        <p:spPr>
          <a:xfrm>
            <a:off x="2926080" y="4359031"/>
            <a:ext cx="8459952" cy="1809465"/>
          </a:xfrm>
          <a:prstGeom prst="rect">
            <a:avLst/>
          </a:prstGeom>
        </p:spPr>
        <p:txBody>
          <a:bodyPr>
            <a:normAutofit/>
          </a:bodyPr>
          <a:lstStyle>
            <a:lvl1pPr marL="0" indent="0">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pic>
        <p:nvPicPr>
          <p:cNvPr id="15" name="Picture 14" descr="NINDS logo">
            <a:extLst>
              <a:ext uri="{FF2B5EF4-FFF2-40B4-BE49-F238E27FC236}">
                <a16:creationId xmlns:a16="http://schemas.microsoft.com/office/drawing/2014/main" id="{A4383EFF-9D0B-47D7-B044-2752BCA2B7BE}"/>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296362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7A9969-6266-7EAE-A745-F2E7B315C73C}"/>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4" name="Picture 3" descr="A colorful fish with a black background&#10;&#10;Description automatically generated with low confidence">
            <a:extLst>
              <a:ext uri="{FF2B5EF4-FFF2-40B4-BE49-F238E27FC236}">
                <a16:creationId xmlns:a16="http://schemas.microsoft.com/office/drawing/2014/main" id="{B3F884B0-0E2F-3427-DF92-76EA3A61BC88}"/>
              </a:ext>
            </a:extLst>
          </p:cNvPr>
          <p:cNvPicPr>
            <a:picLocks noChangeAspect="1"/>
          </p:cNvPicPr>
          <p:nvPr userDrawn="1"/>
        </p:nvPicPr>
        <p:blipFill rotWithShape="1">
          <a:blip r:embed="rId2"/>
          <a:srcRect l="17122" t="47010" r="25895" b="35082"/>
          <a:stretch/>
        </p:blipFill>
        <p:spPr>
          <a:xfrm>
            <a:off x="8064137" y="-2"/>
            <a:ext cx="4127863"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6" name="Text Placeholder 17">
            <a:extLst>
              <a:ext uri="{FF2B5EF4-FFF2-40B4-BE49-F238E27FC236}">
                <a16:creationId xmlns:a16="http://schemas.microsoft.com/office/drawing/2014/main" id="{35D01769-79CA-8AE8-D0D4-9361086031DE}"/>
              </a:ext>
            </a:extLst>
          </p:cNvPr>
          <p:cNvSpPr>
            <a:spLocks noGrp="1"/>
          </p:cNvSpPr>
          <p:nvPr>
            <p:ph type="body" sz="quarter" idx="13" hasCustomPrompt="1"/>
          </p:nvPr>
        </p:nvSpPr>
        <p:spPr>
          <a:xfrm>
            <a:off x="465267" y="1475910"/>
            <a:ext cx="4870662" cy="4428374"/>
          </a:xfrm>
          <a:prstGeom prst="rect">
            <a:avLst/>
          </a:prstGeom>
        </p:spPr>
        <p:txBody>
          <a:bodyPr>
            <a:noAutofit/>
          </a:bodyPr>
          <a:lstStyle>
            <a:lvl1pPr marL="171450" indent="-171450">
              <a:lnSpc>
                <a:spcPct val="100000"/>
              </a:lnSpc>
              <a:buFont typeface="Arial" panose="020B0604020202020204" pitchFamily="34" charset="0"/>
              <a:buChar char="•"/>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8" name="Content Placeholder 2">
            <a:extLst>
              <a:ext uri="{FF2B5EF4-FFF2-40B4-BE49-F238E27FC236}">
                <a16:creationId xmlns:a16="http://schemas.microsoft.com/office/drawing/2014/main" id="{CC11778F-50FC-83E9-A2C0-3A24154DD335}"/>
              </a:ext>
            </a:extLst>
          </p:cNvPr>
          <p:cNvSpPr>
            <a:spLocks noGrp="1"/>
          </p:cNvSpPr>
          <p:nvPr>
            <p:ph idx="16" hasCustomPrompt="1"/>
          </p:nvPr>
        </p:nvSpPr>
        <p:spPr>
          <a:xfrm>
            <a:off x="5604932" y="1475910"/>
            <a:ext cx="6105343" cy="4428374"/>
          </a:xfrm>
          <a:prstGeom prst="rect">
            <a:avLst/>
          </a:prstGeom>
        </p:spPr>
        <p:txBody>
          <a:bodyPr/>
          <a:lstStyle>
            <a:lvl1pPr marL="0" indent="0">
              <a:buNone/>
              <a:defRPr>
                <a:latin typeface="+mn-lt"/>
                <a:cs typeface="Arial" panose="020B0604020202020204" pitchFamily="34" charset="0"/>
              </a:defRPr>
            </a:lvl1pPr>
          </a:lstStyle>
          <a:p>
            <a:pPr lvl="0"/>
            <a:r>
              <a:rPr lang="en-US" dirty="0"/>
              <a:t>Insert Graphic Here</a:t>
            </a:r>
          </a:p>
        </p:txBody>
      </p:sp>
      <p:sp>
        <p:nvSpPr>
          <p:cNvPr id="2" name="Title 1">
            <a:extLst>
              <a:ext uri="{FF2B5EF4-FFF2-40B4-BE49-F238E27FC236}">
                <a16:creationId xmlns:a16="http://schemas.microsoft.com/office/drawing/2014/main" id="{41A762BC-8754-4285-52F4-11FB9D82763C}"/>
              </a:ext>
            </a:extLst>
          </p:cNvPr>
          <p:cNvSpPr>
            <a:spLocks noGrp="1"/>
          </p:cNvSpPr>
          <p:nvPr>
            <p:ph type="ctrTitle" hasCustomPrompt="1"/>
          </p:nvPr>
        </p:nvSpPr>
        <p:spPr>
          <a:xfrm>
            <a:off x="465267" y="302811"/>
            <a:ext cx="870921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pic>
        <p:nvPicPr>
          <p:cNvPr id="9" name="Picture 8" descr="NINDS logo">
            <a:extLst>
              <a:ext uri="{FF2B5EF4-FFF2-40B4-BE49-F238E27FC236}">
                <a16:creationId xmlns:a16="http://schemas.microsoft.com/office/drawing/2014/main" id="{948D1E74-5702-40D2-B686-94BE46BF001E}"/>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3781980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68A4BA-43BC-03BE-824A-59DE922ABC5A}"/>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4" name="Picture 3" descr="A colorful fish with a black background&#10;&#10;Description automatically generated with low confidence">
            <a:extLst>
              <a:ext uri="{FF2B5EF4-FFF2-40B4-BE49-F238E27FC236}">
                <a16:creationId xmlns:a16="http://schemas.microsoft.com/office/drawing/2014/main" id="{0E2268B8-0655-0416-2D2C-20374F5D8F44}"/>
              </a:ext>
            </a:extLst>
          </p:cNvPr>
          <p:cNvPicPr>
            <a:picLocks noChangeAspect="1"/>
          </p:cNvPicPr>
          <p:nvPr userDrawn="1"/>
        </p:nvPicPr>
        <p:blipFill rotWithShape="1">
          <a:blip r:embed="rId2"/>
          <a:srcRect l="17122" t="47010" r="25895" b="35082"/>
          <a:stretch/>
        </p:blipFill>
        <p:spPr>
          <a:xfrm>
            <a:off x="8064137" y="-2"/>
            <a:ext cx="4127863"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6" name="Text Placeholder 17">
            <a:extLst>
              <a:ext uri="{FF2B5EF4-FFF2-40B4-BE49-F238E27FC236}">
                <a16:creationId xmlns:a16="http://schemas.microsoft.com/office/drawing/2014/main" id="{35D01769-79CA-8AE8-D0D4-9361086031DE}"/>
              </a:ext>
            </a:extLst>
          </p:cNvPr>
          <p:cNvSpPr>
            <a:spLocks noGrp="1"/>
          </p:cNvSpPr>
          <p:nvPr>
            <p:ph type="body" sz="quarter" idx="13" hasCustomPrompt="1"/>
          </p:nvPr>
        </p:nvSpPr>
        <p:spPr>
          <a:xfrm>
            <a:off x="465267" y="1475910"/>
            <a:ext cx="4870662" cy="4428374"/>
          </a:xfrm>
          <a:prstGeom prst="rect">
            <a:avLst/>
          </a:prstGeom>
        </p:spPr>
        <p:txBody>
          <a:bodyPr>
            <a:noAutofit/>
          </a:bodyPr>
          <a:lstStyle>
            <a:lvl1pPr marL="171450" indent="-171450">
              <a:lnSpc>
                <a:spcPct val="100000"/>
              </a:lnSpc>
              <a:buFont typeface="Arial" panose="020B0604020202020204" pitchFamily="34" charset="0"/>
              <a:buChar char="•"/>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8" name="Content Placeholder 2">
            <a:extLst>
              <a:ext uri="{FF2B5EF4-FFF2-40B4-BE49-F238E27FC236}">
                <a16:creationId xmlns:a16="http://schemas.microsoft.com/office/drawing/2014/main" id="{CC11778F-50FC-83E9-A2C0-3A24154DD335}"/>
              </a:ext>
            </a:extLst>
          </p:cNvPr>
          <p:cNvSpPr>
            <a:spLocks noGrp="1"/>
          </p:cNvSpPr>
          <p:nvPr>
            <p:ph idx="16" hasCustomPrompt="1"/>
          </p:nvPr>
        </p:nvSpPr>
        <p:spPr>
          <a:xfrm>
            <a:off x="5604932" y="1475910"/>
            <a:ext cx="6105343" cy="4428374"/>
          </a:xfrm>
          <a:prstGeom prst="rect">
            <a:avLst/>
          </a:prstGeom>
        </p:spPr>
        <p:txBody>
          <a:bodyPr/>
          <a:lstStyle>
            <a:lvl1pPr marL="0" indent="0">
              <a:buNone/>
              <a:defRPr>
                <a:latin typeface="+mn-lt"/>
                <a:cs typeface="Arial" panose="020B0604020202020204" pitchFamily="34" charset="0"/>
              </a:defRPr>
            </a:lvl1pPr>
          </a:lstStyle>
          <a:p>
            <a:pPr lvl="0"/>
            <a:r>
              <a:rPr lang="en-US" dirty="0"/>
              <a:t>Insert Graphic Here</a:t>
            </a:r>
          </a:p>
        </p:txBody>
      </p:sp>
      <p:sp>
        <p:nvSpPr>
          <p:cNvPr id="3" name="Title 1">
            <a:extLst>
              <a:ext uri="{FF2B5EF4-FFF2-40B4-BE49-F238E27FC236}">
                <a16:creationId xmlns:a16="http://schemas.microsoft.com/office/drawing/2014/main" id="{6A621AC3-E6AD-F61D-B599-ABE65F89C4E8}"/>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9" name="Picture 8" descr="NINDS logo">
            <a:extLst>
              <a:ext uri="{FF2B5EF4-FFF2-40B4-BE49-F238E27FC236}">
                <a16:creationId xmlns:a16="http://schemas.microsoft.com/office/drawing/2014/main" id="{8CB888DC-784A-4EB7-B547-DB1A79F8B8EF}"/>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3474683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948096-B8AA-E21C-9EB4-7EAAF80E91C7}"/>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4" name="Picture 3" descr="A colorful fish with a black background&#10;&#10;Description automatically generated with low confidence">
            <a:extLst>
              <a:ext uri="{FF2B5EF4-FFF2-40B4-BE49-F238E27FC236}">
                <a16:creationId xmlns:a16="http://schemas.microsoft.com/office/drawing/2014/main" id="{F4E42C0F-27C6-C7DB-61F1-C82F145EA6D5}"/>
              </a:ext>
            </a:extLst>
          </p:cNvPr>
          <p:cNvPicPr>
            <a:picLocks noChangeAspect="1"/>
          </p:cNvPicPr>
          <p:nvPr userDrawn="1"/>
        </p:nvPicPr>
        <p:blipFill rotWithShape="1">
          <a:blip r:embed="rId2"/>
          <a:srcRect l="12253" t="22453" r="15438" b="32779"/>
          <a:stretch/>
        </p:blipFill>
        <p:spPr>
          <a:xfrm>
            <a:off x="9631562" y="-2"/>
            <a:ext cx="2095171"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6" name="Text Placeholder 17">
            <a:extLst>
              <a:ext uri="{FF2B5EF4-FFF2-40B4-BE49-F238E27FC236}">
                <a16:creationId xmlns:a16="http://schemas.microsoft.com/office/drawing/2014/main" id="{35D01769-79CA-8AE8-D0D4-9361086031DE}"/>
              </a:ext>
            </a:extLst>
          </p:cNvPr>
          <p:cNvSpPr>
            <a:spLocks noGrp="1"/>
          </p:cNvSpPr>
          <p:nvPr>
            <p:ph type="body" sz="quarter" idx="13" hasCustomPrompt="1"/>
          </p:nvPr>
        </p:nvSpPr>
        <p:spPr>
          <a:xfrm>
            <a:off x="465267" y="1475910"/>
            <a:ext cx="4870662" cy="4428374"/>
          </a:xfrm>
          <a:prstGeom prst="rect">
            <a:avLst/>
          </a:prstGeom>
        </p:spPr>
        <p:txBody>
          <a:bodyPr>
            <a:noAutofit/>
          </a:bodyPr>
          <a:lstStyle>
            <a:lvl1pPr marL="171450" indent="-171450">
              <a:lnSpc>
                <a:spcPct val="100000"/>
              </a:lnSpc>
              <a:buFont typeface="Arial" panose="020B0604020202020204" pitchFamily="34" charset="0"/>
              <a:buChar char="•"/>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8" name="Content Placeholder 2">
            <a:extLst>
              <a:ext uri="{FF2B5EF4-FFF2-40B4-BE49-F238E27FC236}">
                <a16:creationId xmlns:a16="http://schemas.microsoft.com/office/drawing/2014/main" id="{CC11778F-50FC-83E9-A2C0-3A24154DD335}"/>
              </a:ext>
            </a:extLst>
          </p:cNvPr>
          <p:cNvSpPr>
            <a:spLocks noGrp="1"/>
          </p:cNvSpPr>
          <p:nvPr>
            <p:ph idx="16" hasCustomPrompt="1"/>
          </p:nvPr>
        </p:nvSpPr>
        <p:spPr>
          <a:xfrm>
            <a:off x="5604932" y="1475910"/>
            <a:ext cx="6105343" cy="4428374"/>
          </a:xfrm>
          <a:prstGeom prst="rect">
            <a:avLst/>
          </a:prstGeom>
        </p:spPr>
        <p:txBody>
          <a:bodyPr/>
          <a:lstStyle>
            <a:lvl1pPr marL="0" indent="0">
              <a:buNone/>
              <a:defRPr>
                <a:latin typeface="+mn-lt"/>
                <a:cs typeface="Arial" panose="020B0604020202020204" pitchFamily="34" charset="0"/>
              </a:defRPr>
            </a:lvl1pPr>
          </a:lstStyle>
          <a:p>
            <a:pPr lvl="0"/>
            <a:r>
              <a:rPr lang="en-US" dirty="0"/>
              <a:t>Picture</a:t>
            </a:r>
          </a:p>
        </p:txBody>
      </p:sp>
      <p:sp>
        <p:nvSpPr>
          <p:cNvPr id="2" name="Title 1">
            <a:extLst>
              <a:ext uri="{FF2B5EF4-FFF2-40B4-BE49-F238E27FC236}">
                <a16:creationId xmlns:a16="http://schemas.microsoft.com/office/drawing/2014/main" id="{41A762BC-8754-4285-52F4-11FB9D82763C}"/>
              </a:ext>
            </a:extLst>
          </p:cNvPr>
          <p:cNvSpPr>
            <a:spLocks noGrp="1"/>
          </p:cNvSpPr>
          <p:nvPr>
            <p:ph type="ctrTitle" hasCustomPrompt="1"/>
          </p:nvPr>
        </p:nvSpPr>
        <p:spPr>
          <a:xfrm>
            <a:off x="465267" y="302811"/>
            <a:ext cx="870921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pic>
        <p:nvPicPr>
          <p:cNvPr id="9" name="Picture 8" descr="NINDS logo">
            <a:extLst>
              <a:ext uri="{FF2B5EF4-FFF2-40B4-BE49-F238E27FC236}">
                <a16:creationId xmlns:a16="http://schemas.microsoft.com/office/drawing/2014/main" id="{5DC9B0DD-F75F-42AC-8C1E-49B8D0ACDE6C}"/>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870939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9CE72-F8B4-5088-DD55-69D252148F6D}"/>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4" name="Picture 3" descr="A colorful fish with a black background&#10;&#10;Description automatically generated with low confidence">
            <a:extLst>
              <a:ext uri="{FF2B5EF4-FFF2-40B4-BE49-F238E27FC236}">
                <a16:creationId xmlns:a16="http://schemas.microsoft.com/office/drawing/2014/main" id="{E3C66171-205D-FB7D-05F7-848F2B4DFDCB}"/>
              </a:ext>
            </a:extLst>
          </p:cNvPr>
          <p:cNvPicPr>
            <a:picLocks noChangeAspect="1"/>
          </p:cNvPicPr>
          <p:nvPr userDrawn="1"/>
        </p:nvPicPr>
        <p:blipFill rotWithShape="1">
          <a:blip r:embed="rId2"/>
          <a:srcRect l="12253" t="22453" r="15438" b="32779"/>
          <a:stretch/>
        </p:blipFill>
        <p:spPr>
          <a:xfrm>
            <a:off x="9631562" y="-2"/>
            <a:ext cx="2095171"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6" name="Text Placeholder 17">
            <a:extLst>
              <a:ext uri="{FF2B5EF4-FFF2-40B4-BE49-F238E27FC236}">
                <a16:creationId xmlns:a16="http://schemas.microsoft.com/office/drawing/2014/main" id="{35D01769-79CA-8AE8-D0D4-9361086031DE}"/>
              </a:ext>
            </a:extLst>
          </p:cNvPr>
          <p:cNvSpPr>
            <a:spLocks noGrp="1"/>
          </p:cNvSpPr>
          <p:nvPr>
            <p:ph type="body" sz="quarter" idx="13" hasCustomPrompt="1"/>
          </p:nvPr>
        </p:nvSpPr>
        <p:spPr>
          <a:xfrm>
            <a:off x="465267" y="1475910"/>
            <a:ext cx="4870662" cy="4428374"/>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Body Copy Here</a:t>
            </a:r>
          </a:p>
          <a:p>
            <a:pPr lvl="0"/>
            <a:endParaRPr lang="en-US" dirty="0"/>
          </a:p>
        </p:txBody>
      </p:sp>
      <p:sp>
        <p:nvSpPr>
          <p:cNvPr id="8" name="Content Placeholder 2">
            <a:extLst>
              <a:ext uri="{FF2B5EF4-FFF2-40B4-BE49-F238E27FC236}">
                <a16:creationId xmlns:a16="http://schemas.microsoft.com/office/drawing/2014/main" id="{CC11778F-50FC-83E9-A2C0-3A24154DD335}"/>
              </a:ext>
            </a:extLst>
          </p:cNvPr>
          <p:cNvSpPr>
            <a:spLocks noGrp="1"/>
          </p:cNvSpPr>
          <p:nvPr>
            <p:ph idx="16" hasCustomPrompt="1"/>
          </p:nvPr>
        </p:nvSpPr>
        <p:spPr>
          <a:xfrm>
            <a:off x="5604932" y="1475910"/>
            <a:ext cx="6105343" cy="4428374"/>
          </a:xfrm>
          <a:prstGeom prst="rect">
            <a:avLst/>
          </a:prstGeom>
        </p:spPr>
        <p:txBody>
          <a:bodyPr/>
          <a:lstStyle>
            <a:lvl1pPr marL="0" indent="0">
              <a:buNone/>
              <a:defRPr>
                <a:latin typeface="+mn-lt"/>
                <a:cs typeface="Arial" panose="020B0604020202020204" pitchFamily="34" charset="0"/>
              </a:defRPr>
            </a:lvl1pPr>
          </a:lstStyle>
          <a:p>
            <a:pPr lvl="0"/>
            <a:r>
              <a:rPr lang="en-US" dirty="0"/>
              <a:t>Picture</a:t>
            </a:r>
          </a:p>
        </p:txBody>
      </p:sp>
      <p:sp>
        <p:nvSpPr>
          <p:cNvPr id="3" name="Title 1">
            <a:extLst>
              <a:ext uri="{FF2B5EF4-FFF2-40B4-BE49-F238E27FC236}">
                <a16:creationId xmlns:a16="http://schemas.microsoft.com/office/drawing/2014/main" id="{6A621AC3-E6AD-F61D-B599-ABE65F89C4E8}"/>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9" name="Picture 8" descr="NINDS logo">
            <a:extLst>
              <a:ext uri="{FF2B5EF4-FFF2-40B4-BE49-F238E27FC236}">
                <a16:creationId xmlns:a16="http://schemas.microsoft.com/office/drawing/2014/main" id="{959DBC41-719F-42DC-B4AB-6AC401D037B0}"/>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3512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905EC7-F882-5E53-A180-C6EB51F2F415}"/>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 name="Title 1">
            <a:extLst>
              <a:ext uri="{FF2B5EF4-FFF2-40B4-BE49-F238E27FC236}">
                <a16:creationId xmlns:a16="http://schemas.microsoft.com/office/drawing/2014/main" id="{C8EBCE5C-C7E8-3BC7-DF55-6758D6DDD276}"/>
              </a:ext>
            </a:extLst>
          </p:cNvPr>
          <p:cNvSpPr>
            <a:spLocks noGrp="1"/>
          </p:cNvSpPr>
          <p:nvPr>
            <p:ph type="ctrTitle" hasCustomPrompt="1"/>
          </p:nvPr>
        </p:nvSpPr>
        <p:spPr>
          <a:xfrm>
            <a:off x="465267" y="302811"/>
            <a:ext cx="867873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sp>
        <p:nvSpPr>
          <p:cNvPr id="3" name="Text Placeholder 17">
            <a:extLst>
              <a:ext uri="{FF2B5EF4-FFF2-40B4-BE49-F238E27FC236}">
                <a16:creationId xmlns:a16="http://schemas.microsoft.com/office/drawing/2014/main" id="{7F8434CE-B791-8D00-D46D-DFF8D2AC982B}"/>
              </a:ext>
            </a:extLst>
          </p:cNvPr>
          <p:cNvSpPr>
            <a:spLocks noGrp="1"/>
          </p:cNvSpPr>
          <p:nvPr>
            <p:ph type="body" sz="quarter" idx="12" hasCustomPrompt="1"/>
          </p:nvPr>
        </p:nvSpPr>
        <p:spPr>
          <a:xfrm>
            <a:off x="465138" y="1435262"/>
            <a:ext cx="11174894" cy="299728"/>
          </a:xfrm>
          <a:prstGeom prst="rect">
            <a:avLst/>
          </a:prstGeom>
        </p:spPr>
        <p:txBody>
          <a:bodyPr>
            <a:noAutofit/>
          </a:bodyPr>
          <a:lstStyle>
            <a:lvl1pPr marL="0" indent="0">
              <a:buNone/>
              <a:defRPr sz="20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(20 pt., Bold)</a:t>
            </a:r>
          </a:p>
        </p:txBody>
      </p:sp>
      <p:sp>
        <p:nvSpPr>
          <p:cNvPr id="4" name="Text Placeholder 17">
            <a:extLst>
              <a:ext uri="{FF2B5EF4-FFF2-40B4-BE49-F238E27FC236}">
                <a16:creationId xmlns:a16="http://schemas.microsoft.com/office/drawing/2014/main" id="{61DDB11B-743E-F25E-A984-67B698C6E4CF}"/>
              </a:ext>
            </a:extLst>
          </p:cNvPr>
          <p:cNvSpPr>
            <a:spLocks noGrp="1"/>
          </p:cNvSpPr>
          <p:nvPr>
            <p:ph type="body" sz="quarter" idx="13" hasCustomPrompt="1"/>
          </p:nvPr>
        </p:nvSpPr>
        <p:spPr>
          <a:xfrm>
            <a:off x="465138" y="1930399"/>
            <a:ext cx="11174894" cy="3944087"/>
          </a:xfrm>
          <a:prstGeom prst="rect">
            <a:avLst/>
          </a:prstGeom>
        </p:spPr>
        <p:txBody>
          <a:bodyPr>
            <a:noAutofit/>
          </a:bodyPr>
          <a:lstStyle>
            <a:lvl1pPr marL="285750" indent="-285750">
              <a:lnSpc>
                <a:spcPct val="100000"/>
              </a:lnSpc>
              <a:buFont typeface="Arial" panose="020B0604020202020204" pitchFamily="34" charset="0"/>
              <a:buChar char="•"/>
              <a:defRPr sz="1600" b="0">
                <a:solidFill>
                  <a:schemeClr val="tx1"/>
                </a:solidFill>
                <a:latin typeface="+mn-lt"/>
                <a:cs typeface="Arial" panose="020B0604020202020204" pitchFamily="34" charset="0"/>
              </a:defRPr>
            </a:lvl1pPr>
            <a:lvl2pPr>
              <a:lnSpc>
                <a:spcPct val="100000"/>
              </a:lnSpc>
              <a:defRPr sz="1600">
                <a:latin typeface="+mn-lt"/>
                <a:cs typeface="Arial" panose="020B0604020202020204" pitchFamily="34" charset="0"/>
              </a:defRPr>
            </a:lvl2pPr>
            <a:lvl3pPr>
              <a:lnSpc>
                <a:spcPct val="100000"/>
              </a:lnSpc>
              <a:defRPr sz="1600">
                <a:latin typeface="+mn-lt"/>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First Set Of Bullet Points (16 pt.)</a:t>
            </a:r>
          </a:p>
          <a:p>
            <a:pPr lvl="1"/>
            <a:r>
              <a:rPr lang="en-US" dirty="0"/>
              <a:t>Second Set Of Bullet Points</a:t>
            </a:r>
          </a:p>
          <a:p>
            <a:pPr lvl="2"/>
            <a:r>
              <a:rPr lang="en-US" dirty="0"/>
              <a:t>Third Set Of Bullet Points</a:t>
            </a:r>
          </a:p>
        </p:txBody>
      </p:sp>
      <p:pic>
        <p:nvPicPr>
          <p:cNvPr id="8" name="Picture 7" descr="A colorful fish with a black background&#10;&#10;Description automatically generated with low confidence">
            <a:extLst>
              <a:ext uri="{FF2B5EF4-FFF2-40B4-BE49-F238E27FC236}">
                <a16:creationId xmlns:a16="http://schemas.microsoft.com/office/drawing/2014/main" id="{AA2FA914-1161-D2F8-6385-59F81F8337AC}"/>
              </a:ext>
            </a:extLst>
          </p:cNvPr>
          <p:cNvPicPr>
            <a:picLocks noChangeAspect="1"/>
          </p:cNvPicPr>
          <p:nvPr userDrawn="1"/>
        </p:nvPicPr>
        <p:blipFill rotWithShape="1">
          <a:blip r:embed="rId2"/>
          <a:srcRect l="12253" t="22453" r="15438" b="32779"/>
          <a:stretch/>
        </p:blipFill>
        <p:spPr>
          <a:xfrm>
            <a:off x="9631562" y="-2"/>
            <a:ext cx="2095171" cy="1297173"/>
          </a:xfrm>
          <a:prstGeom prst="rect">
            <a:avLst/>
          </a:prstGeom>
        </p:spPr>
      </p:pic>
      <p:pic>
        <p:nvPicPr>
          <p:cNvPr id="12" name="Picture 11" descr="NINDS logo">
            <a:extLst>
              <a:ext uri="{FF2B5EF4-FFF2-40B4-BE49-F238E27FC236}">
                <a16:creationId xmlns:a16="http://schemas.microsoft.com/office/drawing/2014/main" id="{40CED007-0D01-4A77-A659-A4C60C7F1E9D}"/>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689924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4342-448D-05E4-D037-CE2C9E51CC40}"/>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6" name="Picture 5" descr="A colorful fish with a black background&#10;&#10;Description automatically generated with low confidence">
            <a:extLst>
              <a:ext uri="{FF2B5EF4-FFF2-40B4-BE49-F238E27FC236}">
                <a16:creationId xmlns:a16="http://schemas.microsoft.com/office/drawing/2014/main" id="{729FEA91-A0DB-440E-3A9F-F1BD970DD374}"/>
              </a:ext>
            </a:extLst>
          </p:cNvPr>
          <p:cNvPicPr>
            <a:picLocks noChangeAspect="1"/>
          </p:cNvPicPr>
          <p:nvPr userDrawn="1"/>
        </p:nvPicPr>
        <p:blipFill rotWithShape="1">
          <a:blip r:embed="rId2"/>
          <a:srcRect l="13094" t="39690" r="41226" b="39690"/>
          <a:stretch/>
        </p:blipFill>
        <p:spPr>
          <a:xfrm>
            <a:off x="9318171" y="-2"/>
            <a:ext cx="2873829"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65888" y="5245528"/>
            <a:ext cx="11244388" cy="768003"/>
          </a:xfrm>
          <a:prstGeom prst="rect">
            <a:avLst/>
          </a:prstGeom>
        </p:spPr>
        <p:txBody>
          <a:bodyPr>
            <a:normAutofit/>
          </a:bodyPr>
          <a:lstStyle>
            <a:lvl1pPr marL="171450" indent="-171450">
              <a:lnSpc>
                <a:spcPct val="100000"/>
              </a:lnSpc>
              <a:buFont typeface="Arial" panose="020B0604020202020204" pitchFamily="34" charset="0"/>
              <a:buChar char="•"/>
              <a:defRPr sz="12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Bullet points or source name for table above (12 pt. to 14 pt.)</a:t>
            </a:r>
          </a:p>
        </p:txBody>
      </p:sp>
      <p:sp>
        <p:nvSpPr>
          <p:cNvPr id="2" name="Content Placeholder 2">
            <a:extLst>
              <a:ext uri="{FF2B5EF4-FFF2-40B4-BE49-F238E27FC236}">
                <a16:creationId xmlns:a16="http://schemas.microsoft.com/office/drawing/2014/main" id="{DD968EB1-4F4C-75B4-F960-855D5BA8FED2}"/>
              </a:ext>
            </a:extLst>
          </p:cNvPr>
          <p:cNvSpPr>
            <a:spLocks noGrp="1"/>
          </p:cNvSpPr>
          <p:nvPr>
            <p:ph idx="1" hasCustomPrompt="1"/>
          </p:nvPr>
        </p:nvSpPr>
        <p:spPr>
          <a:xfrm>
            <a:off x="465267" y="1475911"/>
            <a:ext cx="11245009" cy="3568788"/>
          </a:xfrm>
          <a:prstGeom prst="rect">
            <a:avLst/>
          </a:prstGeom>
        </p:spPr>
        <p:txBody>
          <a:bodyPr/>
          <a:lstStyle>
            <a:lvl1pPr marL="0" indent="0">
              <a:buNone/>
              <a:defRPr>
                <a:latin typeface="+mn-lt"/>
                <a:cs typeface="Arial" panose="020B0604020202020204" pitchFamily="34" charset="0"/>
              </a:defRPr>
            </a:lvl1pPr>
          </a:lstStyle>
          <a:p>
            <a:pPr lvl="0"/>
            <a:r>
              <a:rPr lang="en-US" dirty="0"/>
              <a:t>Insert Table Here</a:t>
            </a:r>
          </a:p>
        </p:txBody>
      </p:sp>
      <p:sp>
        <p:nvSpPr>
          <p:cNvPr id="3" name="Title 1">
            <a:extLst>
              <a:ext uri="{FF2B5EF4-FFF2-40B4-BE49-F238E27FC236}">
                <a16:creationId xmlns:a16="http://schemas.microsoft.com/office/drawing/2014/main" id="{0C782453-A9D6-1EED-CC44-B13582DA1622}"/>
              </a:ext>
            </a:extLst>
          </p:cNvPr>
          <p:cNvSpPr>
            <a:spLocks noGrp="1"/>
          </p:cNvSpPr>
          <p:nvPr>
            <p:ph type="ctrTitle" hasCustomPrompt="1"/>
          </p:nvPr>
        </p:nvSpPr>
        <p:spPr>
          <a:xfrm>
            <a:off x="465267" y="302811"/>
            <a:ext cx="882097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pic>
        <p:nvPicPr>
          <p:cNvPr id="9" name="Picture 8" descr="NINDS logo">
            <a:extLst>
              <a:ext uri="{FF2B5EF4-FFF2-40B4-BE49-F238E27FC236}">
                <a16:creationId xmlns:a16="http://schemas.microsoft.com/office/drawing/2014/main" id="{17DB9108-269D-4D2E-845F-ED2BC41D06FB}"/>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76761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C612B3-5DE6-915A-46F9-065A34495B30}"/>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6" name="Picture 5" descr="A colorful fish with a black background&#10;&#10;Description automatically generated with low confidence">
            <a:extLst>
              <a:ext uri="{FF2B5EF4-FFF2-40B4-BE49-F238E27FC236}">
                <a16:creationId xmlns:a16="http://schemas.microsoft.com/office/drawing/2014/main" id="{CED5D1F0-E24D-B69C-7334-A6F5727FE8FA}"/>
              </a:ext>
            </a:extLst>
          </p:cNvPr>
          <p:cNvPicPr>
            <a:picLocks noChangeAspect="1"/>
          </p:cNvPicPr>
          <p:nvPr userDrawn="1"/>
        </p:nvPicPr>
        <p:blipFill rotWithShape="1">
          <a:blip r:embed="rId2"/>
          <a:srcRect l="13094" t="39690" r="41226" b="39690"/>
          <a:stretch/>
        </p:blipFill>
        <p:spPr>
          <a:xfrm>
            <a:off x="9318171" y="-2"/>
            <a:ext cx="2873829"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65888" y="5245528"/>
            <a:ext cx="11244388" cy="768003"/>
          </a:xfrm>
          <a:prstGeom prst="rect">
            <a:avLst/>
          </a:prstGeom>
        </p:spPr>
        <p:txBody>
          <a:bodyPr>
            <a:normAutofit/>
          </a:bodyPr>
          <a:lstStyle>
            <a:lvl1pPr marL="171450" indent="-171450">
              <a:lnSpc>
                <a:spcPct val="100000"/>
              </a:lnSpc>
              <a:buFont typeface="Arial" panose="020B0604020202020204" pitchFamily="34" charset="0"/>
              <a:buChar char="•"/>
              <a:defRPr sz="12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Bullet points or source name for table above (12 pt. to 14 pt.)</a:t>
            </a:r>
          </a:p>
        </p:txBody>
      </p:sp>
      <p:sp>
        <p:nvSpPr>
          <p:cNvPr id="2" name="Content Placeholder 2">
            <a:extLst>
              <a:ext uri="{FF2B5EF4-FFF2-40B4-BE49-F238E27FC236}">
                <a16:creationId xmlns:a16="http://schemas.microsoft.com/office/drawing/2014/main" id="{DD968EB1-4F4C-75B4-F960-855D5BA8FED2}"/>
              </a:ext>
            </a:extLst>
          </p:cNvPr>
          <p:cNvSpPr>
            <a:spLocks noGrp="1"/>
          </p:cNvSpPr>
          <p:nvPr>
            <p:ph idx="1" hasCustomPrompt="1"/>
          </p:nvPr>
        </p:nvSpPr>
        <p:spPr>
          <a:xfrm>
            <a:off x="465267" y="1475911"/>
            <a:ext cx="11245009" cy="3568788"/>
          </a:xfrm>
          <a:prstGeom prst="rect">
            <a:avLst/>
          </a:prstGeom>
        </p:spPr>
        <p:txBody>
          <a:bodyPr/>
          <a:lstStyle>
            <a:lvl1pPr marL="0" indent="0">
              <a:buNone/>
              <a:defRPr>
                <a:latin typeface="+mn-lt"/>
                <a:cs typeface="Arial" panose="020B0604020202020204" pitchFamily="34" charset="0"/>
              </a:defRPr>
            </a:lvl1pPr>
          </a:lstStyle>
          <a:p>
            <a:pPr lvl="0"/>
            <a:r>
              <a:rPr lang="en-US" dirty="0"/>
              <a:t>Insert Table Here</a:t>
            </a:r>
          </a:p>
        </p:txBody>
      </p:sp>
      <p:sp>
        <p:nvSpPr>
          <p:cNvPr id="3" name="Title 1">
            <a:extLst>
              <a:ext uri="{FF2B5EF4-FFF2-40B4-BE49-F238E27FC236}">
                <a16:creationId xmlns:a16="http://schemas.microsoft.com/office/drawing/2014/main" id="{4096B8CC-A0FF-4D74-AAFB-3ED4E13A53FF}"/>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9" name="Picture 8" descr="NINDS logo">
            <a:extLst>
              <a:ext uri="{FF2B5EF4-FFF2-40B4-BE49-F238E27FC236}">
                <a16:creationId xmlns:a16="http://schemas.microsoft.com/office/drawing/2014/main" id="{44C5FF1A-B8D2-487C-BD9C-1B9D9D84C125}"/>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2186965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AA920-FEA1-9A6F-3122-E55CC8A9C59B}"/>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6" name="Picture 5" descr="A colorful fish with a black background&#10;&#10;Description automatically generated with low confidence">
            <a:extLst>
              <a:ext uri="{FF2B5EF4-FFF2-40B4-BE49-F238E27FC236}">
                <a16:creationId xmlns:a16="http://schemas.microsoft.com/office/drawing/2014/main" id="{70BDB532-CAE0-56CA-54F7-08BB40125C06}"/>
              </a:ext>
            </a:extLst>
          </p:cNvPr>
          <p:cNvPicPr>
            <a:picLocks noChangeAspect="1"/>
          </p:cNvPicPr>
          <p:nvPr userDrawn="1"/>
        </p:nvPicPr>
        <p:blipFill rotWithShape="1">
          <a:blip r:embed="rId2"/>
          <a:srcRect l="17122" t="47010" r="25895" b="35082"/>
          <a:stretch/>
        </p:blipFill>
        <p:spPr>
          <a:xfrm>
            <a:off x="8064137" y="-2"/>
            <a:ext cx="4127863"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82344" y="5517397"/>
            <a:ext cx="11227932" cy="496134"/>
          </a:xfrm>
          <a:prstGeom prst="rect">
            <a:avLst/>
          </a:prstGeom>
        </p:spPr>
        <p:txBody>
          <a:bodyPr>
            <a:normAutofit/>
          </a:bodyPr>
          <a:lstStyle>
            <a:lvl1pPr marL="171450" indent="-171450">
              <a:buFont typeface="Arial" panose="020B0604020202020204" pitchFamily="34" charset="0"/>
              <a:buChar char="•"/>
              <a:defRPr sz="12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Bullet points or source name for table above </a:t>
            </a:r>
          </a:p>
        </p:txBody>
      </p:sp>
      <p:sp>
        <p:nvSpPr>
          <p:cNvPr id="2" name="Content Placeholder 2">
            <a:extLst>
              <a:ext uri="{FF2B5EF4-FFF2-40B4-BE49-F238E27FC236}">
                <a16:creationId xmlns:a16="http://schemas.microsoft.com/office/drawing/2014/main" id="{DD968EB1-4F4C-75B4-F960-855D5BA8FED2}"/>
              </a:ext>
            </a:extLst>
          </p:cNvPr>
          <p:cNvSpPr>
            <a:spLocks noGrp="1"/>
          </p:cNvSpPr>
          <p:nvPr>
            <p:ph idx="1" hasCustomPrompt="1"/>
          </p:nvPr>
        </p:nvSpPr>
        <p:spPr>
          <a:xfrm>
            <a:off x="465267" y="1475910"/>
            <a:ext cx="11245009" cy="3820009"/>
          </a:xfrm>
          <a:prstGeom prst="rect">
            <a:avLst/>
          </a:prstGeom>
        </p:spPr>
        <p:txBody>
          <a:bodyPr/>
          <a:lstStyle>
            <a:lvl1pPr marL="0" indent="0">
              <a:buNone/>
              <a:defRPr>
                <a:latin typeface="+mn-lt"/>
                <a:cs typeface="Arial" panose="020B0604020202020204" pitchFamily="34" charset="0"/>
              </a:defRPr>
            </a:lvl1pPr>
          </a:lstStyle>
          <a:p>
            <a:pPr lvl="0"/>
            <a:r>
              <a:rPr lang="en-US" dirty="0"/>
              <a:t>Insert Graphs Here</a:t>
            </a:r>
          </a:p>
        </p:txBody>
      </p:sp>
      <p:sp>
        <p:nvSpPr>
          <p:cNvPr id="3" name="Title 1">
            <a:extLst>
              <a:ext uri="{FF2B5EF4-FFF2-40B4-BE49-F238E27FC236}">
                <a16:creationId xmlns:a16="http://schemas.microsoft.com/office/drawing/2014/main" id="{5213AAE7-3FEA-A26E-88BF-2E7C617FE507}"/>
              </a:ext>
            </a:extLst>
          </p:cNvPr>
          <p:cNvSpPr>
            <a:spLocks noGrp="1"/>
          </p:cNvSpPr>
          <p:nvPr>
            <p:ph type="ctrTitle" hasCustomPrompt="1"/>
          </p:nvPr>
        </p:nvSpPr>
        <p:spPr>
          <a:xfrm>
            <a:off x="465267" y="302811"/>
            <a:ext cx="882097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pic>
        <p:nvPicPr>
          <p:cNvPr id="9" name="Picture 8" descr="NINDS logo">
            <a:extLst>
              <a:ext uri="{FF2B5EF4-FFF2-40B4-BE49-F238E27FC236}">
                <a16:creationId xmlns:a16="http://schemas.microsoft.com/office/drawing/2014/main" id="{20960FE0-8E7D-42E7-9CAD-B4F619E51CE9}"/>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2790171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DE8659-575D-A441-7076-10EE3262E050}"/>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6" name="Picture 5" descr="A colorful fish with a black background&#10;&#10;Description automatically generated with low confidence">
            <a:extLst>
              <a:ext uri="{FF2B5EF4-FFF2-40B4-BE49-F238E27FC236}">
                <a16:creationId xmlns:a16="http://schemas.microsoft.com/office/drawing/2014/main" id="{0B4AAA79-BB64-D4BB-4479-4E7B2D56625C}"/>
              </a:ext>
            </a:extLst>
          </p:cNvPr>
          <p:cNvPicPr>
            <a:picLocks noChangeAspect="1"/>
          </p:cNvPicPr>
          <p:nvPr userDrawn="1"/>
        </p:nvPicPr>
        <p:blipFill rotWithShape="1">
          <a:blip r:embed="rId2"/>
          <a:srcRect l="17122" t="47010" r="25895" b="35082"/>
          <a:stretch/>
        </p:blipFill>
        <p:spPr>
          <a:xfrm>
            <a:off x="8064137" y="-2"/>
            <a:ext cx="4127863"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82344" y="5517397"/>
            <a:ext cx="11227932" cy="496134"/>
          </a:xfrm>
          <a:prstGeom prst="rect">
            <a:avLst/>
          </a:prstGeom>
        </p:spPr>
        <p:txBody>
          <a:bodyPr>
            <a:normAutofit/>
          </a:bodyPr>
          <a:lstStyle>
            <a:lvl1pPr marL="171450" indent="-171450">
              <a:buFont typeface="Arial" panose="020B0604020202020204" pitchFamily="34" charset="0"/>
              <a:buChar char="•"/>
              <a:defRPr sz="12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Bullet points or source name for table above </a:t>
            </a:r>
          </a:p>
        </p:txBody>
      </p:sp>
      <p:sp>
        <p:nvSpPr>
          <p:cNvPr id="2" name="Content Placeholder 2">
            <a:extLst>
              <a:ext uri="{FF2B5EF4-FFF2-40B4-BE49-F238E27FC236}">
                <a16:creationId xmlns:a16="http://schemas.microsoft.com/office/drawing/2014/main" id="{DD968EB1-4F4C-75B4-F960-855D5BA8FED2}"/>
              </a:ext>
            </a:extLst>
          </p:cNvPr>
          <p:cNvSpPr>
            <a:spLocks noGrp="1"/>
          </p:cNvSpPr>
          <p:nvPr>
            <p:ph idx="1" hasCustomPrompt="1"/>
          </p:nvPr>
        </p:nvSpPr>
        <p:spPr>
          <a:xfrm>
            <a:off x="465267" y="1475910"/>
            <a:ext cx="11245009" cy="3820009"/>
          </a:xfrm>
          <a:prstGeom prst="rect">
            <a:avLst/>
          </a:prstGeom>
        </p:spPr>
        <p:txBody>
          <a:bodyPr/>
          <a:lstStyle>
            <a:lvl1pPr marL="0" indent="0">
              <a:buNone/>
              <a:defRPr>
                <a:latin typeface="+mn-lt"/>
                <a:cs typeface="Arial" panose="020B0604020202020204" pitchFamily="34" charset="0"/>
              </a:defRPr>
            </a:lvl1pPr>
          </a:lstStyle>
          <a:p>
            <a:pPr lvl="0"/>
            <a:r>
              <a:rPr lang="en-US" dirty="0"/>
              <a:t>Insert Graphs Here</a:t>
            </a:r>
          </a:p>
        </p:txBody>
      </p:sp>
      <p:sp>
        <p:nvSpPr>
          <p:cNvPr id="4" name="Title 1">
            <a:extLst>
              <a:ext uri="{FF2B5EF4-FFF2-40B4-BE49-F238E27FC236}">
                <a16:creationId xmlns:a16="http://schemas.microsoft.com/office/drawing/2014/main" id="{C378D2D6-2CCA-3E88-8DC3-4C0E2C26DF95}"/>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9" name="Picture 8" descr="NINDS logo">
            <a:extLst>
              <a:ext uri="{FF2B5EF4-FFF2-40B4-BE49-F238E27FC236}">
                <a16:creationId xmlns:a16="http://schemas.microsoft.com/office/drawing/2014/main" id="{2494E930-29E1-4DF2-95F9-80E0D4CCC80E}"/>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925631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B59B1B-E7BB-4D23-DFFC-D5086E3D81C9}"/>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6" name="Picture 5" descr="A colorful fish with a black background&#10;&#10;Description automatically generated with low confidence">
            <a:extLst>
              <a:ext uri="{FF2B5EF4-FFF2-40B4-BE49-F238E27FC236}">
                <a16:creationId xmlns:a16="http://schemas.microsoft.com/office/drawing/2014/main" id="{85F64A8F-60E1-AB3B-118D-F39497F535D0}"/>
              </a:ext>
            </a:extLst>
          </p:cNvPr>
          <p:cNvPicPr>
            <a:picLocks noChangeAspect="1"/>
          </p:cNvPicPr>
          <p:nvPr userDrawn="1"/>
        </p:nvPicPr>
        <p:blipFill rotWithShape="1">
          <a:blip r:embed="rId2"/>
          <a:srcRect l="12253" t="22453" r="15438" b="32779"/>
          <a:stretch/>
        </p:blipFill>
        <p:spPr>
          <a:xfrm>
            <a:off x="9631562" y="-2"/>
            <a:ext cx="2095171"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 name="Title 1">
            <a:extLst>
              <a:ext uri="{FF2B5EF4-FFF2-40B4-BE49-F238E27FC236}">
                <a16:creationId xmlns:a16="http://schemas.microsoft.com/office/drawing/2014/main" id="{C8EBCE5C-C7E8-3BC7-DF55-6758D6DDD276}"/>
              </a:ext>
            </a:extLst>
          </p:cNvPr>
          <p:cNvSpPr>
            <a:spLocks noGrp="1"/>
          </p:cNvSpPr>
          <p:nvPr>
            <p:ph type="ctrTitle" hasCustomPrompt="1"/>
          </p:nvPr>
        </p:nvSpPr>
        <p:spPr>
          <a:xfrm>
            <a:off x="465267" y="302811"/>
            <a:ext cx="867873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sp>
        <p:nvSpPr>
          <p:cNvPr id="11" name="Content Placeholder 2">
            <a:extLst>
              <a:ext uri="{FF2B5EF4-FFF2-40B4-BE49-F238E27FC236}">
                <a16:creationId xmlns:a16="http://schemas.microsoft.com/office/drawing/2014/main" id="{66A329A8-7A93-537E-8AA6-D54C3BEA5AA3}"/>
              </a:ext>
            </a:extLst>
          </p:cNvPr>
          <p:cNvSpPr>
            <a:spLocks noGrp="1"/>
          </p:cNvSpPr>
          <p:nvPr>
            <p:ph idx="16" hasCustomPrompt="1"/>
          </p:nvPr>
        </p:nvSpPr>
        <p:spPr>
          <a:xfrm>
            <a:off x="465268" y="1475910"/>
            <a:ext cx="11245008" cy="4313784"/>
          </a:xfrm>
          <a:prstGeom prst="rect">
            <a:avLst/>
          </a:prstGeom>
        </p:spPr>
        <p:txBody>
          <a:bodyPr/>
          <a:lstStyle>
            <a:lvl1pPr marL="0" indent="0">
              <a:buNone/>
              <a:defRPr>
                <a:latin typeface="+mn-lt"/>
                <a:cs typeface="Arial" panose="020B0604020202020204" pitchFamily="34" charset="0"/>
              </a:defRPr>
            </a:lvl1pPr>
          </a:lstStyle>
          <a:p>
            <a:pPr lvl="0"/>
            <a:r>
              <a:rPr lang="en-US" dirty="0"/>
              <a:t>Insert Video Image Here</a:t>
            </a:r>
          </a:p>
        </p:txBody>
      </p:sp>
      <p:sp>
        <p:nvSpPr>
          <p:cNvPr id="12" name="Text Placeholder 17">
            <a:extLst>
              <a:ext uri="{FF2B5EF4-FFF2-40B4-BE49-F238E27FC236}">
                <a16:creationId xmlns:a16="http://schemas.microsoft.com/office/drawing/2014/main" id="{69F2DE79-7F66-5912-DDAC-DA82E073746F}"/>
              </a:ext>
            </a:extLst>
          </p:cNvPr>
          <p:cNvSpPr>
            <a:spLocks noGrp="1"/>
          </p:cNvSpPr>
          <p:nvPr>
            <p:ph type="body" sz="quarter" idx="15" hasCustomPrompt="1"/>
          </p:nvPr>
        </p:nvSpPr>
        <p:spPr>
          <a:xfrm>
            <a:off x="465888" y="5887301"/>
            <a:ext cx="11244388" cy="270738"/>
          </a:xfrm>
          <a:prstGeom prst="rect">
            <a:avLst/>
          </a:prstGeom>
        </p:spPr>
        <p:txBody>
          <a:bodyPr>
            <a:normAutofit/>
          </a:bodyPr>
          <a:lstStyle>
            <a:lvl1pPr marL="0" indent="0">
              <a:lnSpc>
                <a:spcPct val="100000"/>
              </a:lnSpc>
              <a:buFont typeface="Arial" panose="020B0604020202020204" pitchFamily="34" charset="0"/>
              <a:buNone/>
              <a:defRPr sz="12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Source Link or Copy</a:t>
            </a:r>
          </a:p>
        </p:txBody>
      </p:sp>
      <p:pic>
        <p:nvPicPr>
          <p:cNvPr id="9" name="Picture 8" descr="NINDS logo">
            <a:extLst>
              <a:ext uri="{FF2B5EF4-FFF2-40B4-BE49-F238E27FC236}">
                <a16:creationId xmlns:a16="http://schemas.microsoft.com/office/drawing/2014/main" id="{49E3F651-5573-4789-8B0B-EAE7285C7948}"/>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2825717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82935-89A4-2371-3787-F3F1B2A98D0D}"/>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4" name="Picture 3" descr="A colorful fish with a black background&#10;&#10;Description automatically generated with low confidence">
            <a:extLst>
              <a:ext uri="{FF2B5EF4-FFF2-40B4-BE49-F238E27FC236}">
                <a16:creationId xmlns:a16="http://schemas.microsoft.com/office/drawing/2014/main" id="{E82CF597-D6B6-3F6B-D5A7-C7040EF7D51D}"/>
              </a:ext>
            </a:extLst>
          </p:cNvPr>
          <p:cNvPicPr>
            <a:picLocks noChangeAspect="1"/>
          </p:cNvPicPr>
          <p:nvPr userDrawn="1"/>
        </p:nvPicPr>
        <p:blipFill rotWithShape="1">
          <a:blip r:embed="rId2"/>
          <a:srcRect l="12253" t="22453" r="15438" b="32779"/>
          <a:stretch/>
        </p:blipFill>
        <p:spPr>
          <a:xfrm>
            <a:off x="9631562" y="-2"/>
            <a:ext cx="2095171"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9" name="Content Placeholder 2">
            <a:extLst>
              <a:ext uri="{FF2B5EF4-FFF2-40B4-BE49-F238E27FC236}">
                <a16:creationId xmlns:a16="http://schemas.microsoft.com/office/drawing/2014/main" id="{9F6796D9-1E3E-D862-892A-6321D7086224}"/>
              </a:ext>
            </a:extLst>
          </p:cNvPr>
          <p:cNvSpPr>
            <a:spLocks noGrp="1"/>
          </p:cNvSpPr>
          <p:nvPr>
            <p:ph idx="16" hasCustomPrompt="1"/>
          </p:nvPr>
        </p:nvSpPr>
        <p:spPr>
          <a:xfrm>
            <a:off x="465268" y="1475910"/>
            <a:ext cx="11245008" cy="4313784"/>
          </a:xfrm>
          <a:prstGeom prst="rect">
            <a:avLst/>
          </a:prstGeom>
        </p:spPr>
        <p:txBody>
          <a:bodyPr/>
          <a:lstStyle>
            <a:lvl1pPr marL="0" indent="0">
              <a:buNone/>
              <a:defRPr>
                <a:latin typeface="+mn-lt"/>
                <a:cs typeface="Arial" panose="020B0604020202020204" pitchFamily="34" charset="0"/>
              </a:defRPr>
            </a:lvl1pPr>
          </a:lstStyle>
          <a:p>
            <a:pPr lvl="0"/>
            <a:r>
              <a:rPr lang="en-US" dirty="0"/>
              <a:t>Insert Video Image Here</a:t>
            </a:r>
          </a:p>
        </p:txBody>
      </p:sp>
      <p:sp>
        <p:nvSpPr>
          <p:cNvPr id="10" name="Text Placeholder 17">
            <a:extLst>
              <a:ext uri="{FF2B5EF4-FFF2-40B4-BE49-F238E27FC236}">
                <a16:creationId xmlns:a16="http://schemas.microsoft.com/office/drawing/2014/main" id="{6E08F1D1-61BF-B307-C880-777BB48BE3AF}"/>
              </a:ext>
            </a:extLst>
          </p:cNvPr>
          <p:cNvSpPr>
            <a:spLocks noGrp="1"/>
          </p:cNvSpPr>
          <p:nvPr>
            <p:ph type="body" sz="quarter" idx="15" hasCustomPrompt="1"/>
          </p:nvPr>
        </p:nvSpPr>
        <p:spPr>
          <a:xfrm>
            <a:off x="465888" y="5887301"/>
            <a:ext cx="11244388" cy="270738"/>
          </a:xfrm>
          <a:prstGeom prst="rect">
            <a:avLst/>
          </a:prstGeom>
        </p:spPr>
        <p:txBody>
          <a:bodyPr>
            <a:normAutofit/>
          </a:bodyPr>
          <a:lstStyle>
            <a:lvl1pPr marL="0" indent="0">
              <a:lnSpc>
                <a:spcPct val="100000"/>
              </a:lnSpc>
              <a:buFont typeface="Arial" panose="020B0604020202020204" pitchFamily="34" charset="0"/>
              <a:buNone/>
              <a:defRPr sz="12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Source Link or Copy</a:t>
            </a:r>
          </a:p>
        </p:txBody>
      </p:sp>
      <p:sp>
        <p:nvSpPr>
          <p:cNvPr id="3" name="Title 1">
            <a:extLst>
              <a:ext uri="{FF2B5EF4-FFF2-40B4-BE49-F238E27FC236}">
                <a16:creationId xmlns:a16="http://schemas.microsoft.com/office/drawing/2014/main" id="{8859D8A1-B585-2626-C3D6-D40946BEC5EB}"/>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11" name="Picture 10" descr="NINDS logo">
            <a:extLst>
              <a:ext uri="{FF2B5EF4-FFF2-40B4-BE49-F238E27FC236}">
                <a16:creationId xmlns:a16="http://schemas.microsoft.com/office/drawing/2014/main" id="{28417D12-E4FA-4FB6-A15A-094017AD42DA}"/>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2503915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pic>
        <p:nvPicPr>
          <p:cNvPr id="12" name="Picture 11" descr="A colorful fish with a black background&#10;&#10;Description automatically generated with low confidence">
            <a:extLst>
              <a:ext uri="{FF2B5EF4-FFF2-40B4-BE49-F238E27FC236}">
                <a16:creationId xmlns:a16="http://schemas.microsoft.com/office/drawing/2014/main" id="{A04397F1-A093-AF9F-0BDF-9CC7BD6EA438}"/>
              </a:ext>
            </a:extLst>
          </p:cNvPr>
          <p:cNvPicPr>
            <a:picLocks noChangeAspect="1"/>
          </p:cNvPicPr>
          <p:nvPr userDrawn="1"/>
        </p:nvPicPr>
        <p:blipFill rotWithShape="1">
          <a:blip r:embed="rId2">
            <a:alphaModFix amt="11000"/>
          </a:blip>
          <a:srcRect l="7895" t="9855" r="46285" b="18985"/>
          <a:stretch/>
        </p:blipFill>
        <p:spPr>
          <a:xfrm>
            <a:off x="7273344" y="-286449"/>
            <a:ext cx="4918656" cy="7638757"/>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 name="Title 1">
            <a:extLst>
              <a:ext uri="{FF2B5EF4-FFF2-40B4-BE49-F238E27FC236}">
                <a16:creationId xmlns:a16="http://schemas.microsoft.com/office/drawing/2014/main" id="{1F216DA6-FC34-AA76-619B-87868BB4F79D}"/>
              </a:ext>
            </a:extLst>
          </p:cNvPr>
          <p:cNvSpPr>
            <a:spLocks noGrp="1"/>
          </p:cNvSpPr>
          <p:nvPr>
            <p:ph type="ctrTitle" hasCustomPrompt="1"/>
          </p:nvPr>
        </p:nvSpPr>
        <p:spPr>
          <a:xfrm>
            <a:off x="465268" y="302811"/>
            <a:ext cx="5506908" cy="798952"/>
          </a:xfrm>
          <a:prstGeom prst="rect">
            <a:avLst/>
          </a:prstGeom>
        </p:spPr>
        <p:txBody>
          <a:bodyPr anchor="ctr" anchorCtr="0">
            <a:noAutofit/>
          </a:bodyPr>
          <a:lstStyle>
            <a:lvl1pPr algn="l">
              <a:defRPr sz="3000" b="1">
                <a:solidFill>
                  <a:srgbClr val="E7A624"/>
                </a:solidFill>
                <a:latin typeface="+mn-lt"/>
                <a:cs typeface="Arial" panose="020B0604020202020204" pitchFamily="34" charset="0"/>
              </a:defRPr>
            </a:lvl1pPr>
          </a:lstStyle>
          <a:p>
            <a:r>
              <a:rPr lang="en-US" dirty="0"/>
              <a:t>Title Lorem Ipsum</a:t>
            </a:r>
          </a:p>
        </p:txBody>
      </p:sp>
      <p:sp>
        <p:nvSpPr>
          <p:cNvPr id="3" name="Text Placeholder 17">
            <a:extLst>
              <a:ext uri="{FF2B5EF4-FFF2-40B4-BE49-F238E27FC236}">
                <a16:creationId xmlns:a16="http://schemas.microsoft.com/office/drawing/2014/main" id="{2DC3D6AC-03B8-FB44-6AE8-BA19C6CCD0FB}"/>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4" name="Text Placeholder 17">
            <a:extLst>
              <a:ext uri="{FF2B5EF4-FFF2-40B4-BE49-F238E27FC236}">
                <a16:creationId xmlns:a16="http://schemas.microsoft.com/office/drawing/2014/main" id="{2F813982-0615-3794-CBDA-85537E3FF044}"/>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6" name="Text Placeholder 17">
            <a:extLst>
              <a:ext uri="{FF2B5EF4-FFF2-40B4-BE49-F238E27FC236}">
                <a16:creationId xmlns:a16="http://schemas.microsoft.com/office/drawing/2014/main" id="{E609DB10-16F2-1D9C-1014-E8E22A7177E6}"/>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8" name="Text Placeholder 17">
            <a:extLst>
              <a:ext uri="{FF2B5EF4-FFF2-40B4-BE49-F238E27FC236}">
                <a16:creationId xmlns:a16="http://schemas.microsoft.com/office/drawing/2014/main" id="{76008F66-4991-4D68-5FCF-F17B297CF620}"/>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19" name="Picture Placeholder 13">
            <a:extLst>
              <a:ext uri="{FF2B5EF4-FFF2-40B4-BE49-F238E27FC236}">
                <a16:creationId xmlns:a16="http://schemas.microsoft.com/office/drawing/2014/main" id="{C41B0A87-2423-334E-9CF0-AB99373B2070}"/>
              </a:ext>
            </a:extLst>
          </p:cNvPr>
          <p:cNvSpPr>
            <a:spLocks noGrp="1"/>
          </p:cNvSpPr>
          <p:nvPr>
            <p:ph type="pic" sz="quarter" idx="10"/>
          </p:nvPr>
        </p:nvSpPr>
        <p:spPr>
          <a:xfrm>
            <a:off x="6551613" y="574158"/>
            <a:ext cx="5087937" cy="5177516"/>
          </a:xfrm>
          <a:prstGeom prst="rect">
            <a:avLst/>
          </a:prstGeom>
        </p:spPr>
        <p:txBody>
          <a:bodyPr/>
          <a:lstStyle>
            <a:lvl1pPr>
              <a:defRPr>
                <a:latin typeface="+mn-lt"/>
                <a:cs typeface="Arial" panose="020B0604020202020204" pitchFamily="34" charset="0"/>
              </a:defRPr>
            </a:lvl1pPr>
          </a:lstStyle>
          <a:p>
            <a:endParaRPr lang="en-US" dirty="0"/>
          </a:p>
        </p:txBody>
      </p:sp>
      <p:pic>
        <p:nvPicPr>
          <p:cNvPr id="11" name="Picture 10" descr="NINDS logo">
            <a:extLst>
              <a:ext uri="{FF2B5EF4-FFF2-40B4-BE49-F238E27FC236}">
                <a16:creationId xmlns:a16="http://schemas.microsoft.com/office/drawing/2014/main" id="{61EB5DDD-1EA9-4460-AD57-37688EC3C3AC}"/>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67385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pic>
        <p:nvPicPr>
          <p:cNvPr id="11" name="Picture 10" descr="A colorful fish with a black background&#10;&#10;Description automatically generated with low confidence">
            <a:extLst>
              <a:ext uri="{FF2B5EF4-FFF2-40B4-BE49-F238E27FC236}">
                <a16:creationId xmlns:a16="http://schemas.microsoft.com/office/drawing/2014/main" id="{A408451D-AC09-2E5D-AD5B-3D202D595E29}"/>
              </a:ext>
            </a:extLst>
          </p:cNvPr>
          <p:cNvPicPr>
            <a:picLocks noChangeAspect="1"/>
          </p:cNvPicPr>
          <p:nvPr userDrawn="1"/>
        </p:nvPicPr>
        <p:blipFill rotWithShape="1">
          <a:blip r:embed="rId2">
            <a:alphaModFix amt="11000"/>
          </a:blip>
          <a:srcRect l="7895" t="9855" r="46285" b="18985"/>
          <a:stretch/>
        </p:blipFill>
        <p:spPr>
          <a:xfrm>
            <a:off x="7273344" y="-286449"/>
            <a:ext cx="4918656" cy="7638757"/>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19" name="Picture Placeholder 13">
            <a:extLst>
              <a:ext uri="{FF2B5EF4-FFF2-40B4-BE49-F238E27FC236}">
                <a16:creationId xmlns:a16="http://schemas.microsoft.com/office/drawing/2014/main" id="{C41B0A87-2423-334E-9CF0-AB99373B2070}"/>
              </a:ext>
            </a:extLst>
          </p:cNvPr>
          <p:cNvSpPr>
            <a:spLocks noGrp="1"/>
          </p:cNvSpPr>
          <p:nvPr>
            <p:ph type="pic" sz="quarter" idx="10"/>
          </p:nvPr>
        </p:nvSpPr>
        <p:spPr>
          <a:xfrm>
            <a:off x="6551613" y="574158"/>
            <a:ext cx="5087937" cy="5177516"/>
          </a:xfrm>
          <a:prstGeom prst="rect">
            <a:avLst/>
          </a:prstGeom>
        </p:spPr>
        <p:txBody>
          <a:bodyPr/>
          <a:lstStyle>
            <a:lvl1pPr>
              <a:defRPr>
                <a:latin typeface="+mn-lt"/>
                <a:cs typeface="Arial" panose="020B0604020202020204" pitchFamily="34" charset="0"/>
              </a:defRPr>
            </a:lvl1pPr>
          </a:lstStyle>
          <a:p>
            <a:endParaRPr lang="en-US" dirty="0"/>
          </a:p>
        </p:txBody>
      </p:sp>
      <p:sp>
        <p:nvSpPr>
          <p:cNvPr id="2" name="Title 1">
            <a:extLst>
              <a:ext uri="{FF2B5EF4-FFF2-40B4-BE49-F238E27FC236}">
                <a16:creationId xmlns:a16="http://schemas.microsoft.com/office/drawing/2014/main" id="{1F216DA6-FC34-AA76-619B-87868BB4F79D}"/>
              </a:ext>
            </a:extLst>
          </p:cNvPr>
          <p:cNvSpPr>
            <a:spLocks noGrp="1"/>
          </p:cNvSpPr>
          <p:nvPr>
            <p:ph type="ctrTitle" hasCustomPrompt="1"/>
          </p:nvPr>
        </p:nvSpPr>
        <p:spPr>
          <a:xfrm>
            <a:off x="465268" y="302811"/>
            <a:ext cx="5506908" cy="798952"/>
          </a:xfrm>
          <a:prstGeom prst="rect">
            <a:avLst/>
          </a:prstGeom>
        </p:spPr>
        <p:txBody>
          <a:bodyPr anchor="ctr" anchorCtr="0">
            <a:noAutofit/>
          </a:bodyPr>
          <a:lstStyle>
            <a:lvl1pPr algn="l">
              <a:defRPr sz="3000" b="1">
                <a:solidFill>
                  <a:srgbClr val="E7A624"/>
                </a:solidFill>
                <a:latin typeface="+mn-lt"/>
                <a:cs typeface="Arial" panose="020B0604020202020204" pitchFamily="34" charset="0"/>
              </a:defRPr>
            </a:lvl1pPr>
          </a:lstStyle>
          <a:p>
            <a:r>
              <a:rPr lang="en-US" dirty="0"/>
              <a:t>Two Line</a:t>
            </a:r>
            <a:br>
              <a:rPr lang="en-US" dirty="0"/>
            </a:br>
            <a:r>
              <a:rPr lang="en-US" dirty="0"/>
              <a:t>Title Lorem Ipsum</a:t>
            </a:r>
          </a:p>
        </p:txBody>
      </p:sp>
      <p:sp>
        <p:nvSpPr>
          <p:cNvPr id="3" name="Text Placeholder 17">
            <a:extLst>
              <a:ext uri="{FF2B5EF4-FFF2-40B4-BE49-F238E27FC236}">
                <a16:creationId xmlns:a16="http://schemas.microsoft.com/office/drawing/2014/main" id="{2DC3D6AC-03B8-FB44-6AE8-BA19C6CCD0FB}"/>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4" name="Text Placeholder 17">
            <a:extLst>
              <a:ext uri="{FF2B5EF4-FFF2-40B4-BE49-F238E27FC236}">
                <a16:creationId xmlns:a16="http://schemas.microsoft.com/office/drawing/2014/main" id="{2F813982-0615-3794-CBDA-85537E3FF044}"/>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6" name="Text Placeholder 17">
            <a:extLst>
              <a:ext uri="{FF2B5EF4-FFF2-40B4-BE49-F238E27FC236}">
                <a16:creationId xmlns:a16="http://schemas.microsoft.com/office/drawing/2014/main" id="{E609DB10-16F2-1D9C-1014-E8E22A7177E6}"/>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8" name="Text Placeholder 17">
            <a:extLst>
              <a:ext uri="{FF2B5EF4-FFF2-40B4-BE49-F238E27FC236}">
                <a16:creationId xmlns:a16="http://schemas.microsoft.com/office/drawing/2014/main" id="{76008F66-4991-4D68-5FCF-F17B297CF620}"/>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pic>
        <p:nvPicPr>
          <p:cNvPr id="12" name="Picture 11" descr="NINDS logo">
            <a:extLst>
              <a:ext uri="{FF2B5EF4-FFF2-40B4-BE49-F238E27FC236}">
                <a16:creationId xmlns:a16="http://schemas.microsoft.com/office/drawing/2014/main" id="{FFDE825A-22EF-4A6C-8CAB-6AF2FC333B92}"/>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3015894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pic>
        <p:nvPicPr>
          <p:cNvPr id="6" name="Picture 5" descr="A colorful fish with a black background&#10;&#10;Description automatically generated with low confidence">
            <a:extLst>
              <a:ext uri="{FF2B5EF4-FFF2-40B4-BE49-F238E27FC236}">
                <a16:creationId xmlns:a16="http://schemas.microsoft.com/office/drawing/2014/main" id="{4A4A774B-25E5-31B7-64C8-820A247CBC3B}"/>
              </a:ext>
            </a:extLst>
          </p:cNvPr>
          <p:cNvPicPr>
            <a:picLocks noChangeAspect="1"/>
          </p:cNvPicPr>
          <p:nvPr userDrawn="1"/>
        </p:nvPicPr>
        <p:blipFill rotWithShape="1">
          <a:blip r:embed="rId2">
            <a:alphaModFix amt="11000"/>
          </a:blip>
          <a:srcRect l="7895" t="9855" r="46285" b="18985"/>
          <a:stretch/>
        </p:blipFill>
        <p:spPr>
          <a:xfrm>
            <a:off x="7273344" y="-286449"/>
            <a:ext cx="4918656" cy="7638757"/>
          </a:xfrm>
          <a:prstGeom prst="rect">
            <a:avLst/>
          </a:prstGeom>
        </p:spPr>
      </p:pic>
      <p:sp>
        <p:nvSpPr>
          <p:cNvPr id="62" name="Slide Number Placeholder 5">
            <a:extLst>
              <a:ext uri="{FF2B5EF4-FFF2-40B4-BE49-F238E27FC236}">
                <a16:creationId xmlns:a16="http://schemas.microsoft.com/office/drawing/2014/main" id="{05E41B11-E8AA-3B46-AE46-C057C5D6F2DB}"/>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 name="Content Placeholder 2">
            <a:extLst>
              <a:ext uri="{FF2B5EF4-FFF2-40B4-BE49-F238E27FC236}">
                <a16:creationId xmlns:a16="http://schemas.microsoft.com/office/drawing/2014/main" id="{85709D07-0518-D603-C97B-C01F1BB6469F}"/>
              </a:ext>
            </a:extLst>
          </p:cNvPr>
          <p:cNvSpPr>
            <a:spLocks noGrp="1"/>
          </p:cNvSpPr>
          <p:nvPr>
            <p:ph idx="1" hasCustomPrompt="1"/>
          </p:nvPr>
        </p:nvSpPr>
        <p:spPr>
          <a:xfrm>
            <a:off x="481724" y="1253764"/>
            <a:ext cx="11228552" cy="4498107"/>
          </a:xfrm>
          <a:prstGeom prst="rect">
            <a:avLst/>
          </a:prstGeom>
        </p:spPr>
        <p:txBody>
          <a:bodyPr/>
          <a:lstStyle>
            <a:lvl1pPr marL="0" indent="0">
              <a:buNone/>
              <a:defRPr>
                <a:latin typeface="+mn-lt"/>
                <a:cs typeface="Arial" panose="020B0604020202020204" pitchFamily="34" charset="0"/>
              </a:defRPr>
            </a:lvl1pPr>
          </a:lstStyle>
          <a:p>
            <a:pPr lvl="0"/>
            <a:r>
              <a:rPr lang="en-US" dirty="0"/>
              <a:t>Insert Table or Graphs Here</a:t>
            </a:r>
          </a:p>
        </p:txBody>
      </p:sp>
      <p:sp>
        <p:nvSpPr>
          <p:cNvPr id="4" name="Title 1">
            <a:extLst>
              <a:ext uri="{FF2B5EF4-FFF2-40B4-BE49-F238E27FC236}">
                <a16:creationId xmlns:a16="http://schemas.microsoft.com/office/drawing/2014/main" id="{3ED8C93B-23A8-32DE-5350-9B74173F9ADB}"/>
              </a:ext>
            </a:extLst>
          </p:cNvPr>
          <p:cNvSpPr>
            <a:spLocks noGrp="1"/>
          </p:cNvSpPr>
          <p:nvPr>
            <p:ph type="ctrTitle" hasCustomPrompt="1"/>
          </p:nvPr>
        </p:nvSpPr>
        <p:spPr>
          <a:xfrm>
            <a:off x="465267" y="302811"/>
            <a:ext cx="8820973" cy="798952"/>
          </a:xfrm>
          <a:prstGeom prst="rect">
            <a:avLst/>
          </a:prstGeom>
        </p:spPr>
        <p:txBody>
          <a:bodyPr anchor="ctr" anchorCtr="0">
            <a:noAutofit/>
          </a:bodyPr>
          <a:lstStyle>
            <a:lvl1pPr algn="l">
              <a:defRPr sz="3000" b="1">
                <a:solidFill>
                  <a:srgbClr val="E7A624"/>
                </a:solidFill>
                <a:latin typeface="+mn-lt"/>
                <a:cs typeface="Arial" panose="020B0604020202020204" pitchFamily="34" charset="0"/>
              </a:defRPr>
            </a:lvl1pPr>
          </a:lstStyle>
          <a:p>
            <a:r>
              <a:rPr lang="en-US" dirty="0"/>
              <a:t>Title Lorem Ipsum</a:t>
            </a:r>
          </a:p>
        </p:txBody>
      </p:sp>
      <p:pic>
        <p:nvPicPr>
          <p:cNvPr id="7" name="Picture 6" descr="NINDS logo">
            <a:extLst>
              <a:ext uri="{FF2B5EF4-FFF2-40B4-BE49-F238E27FC236}">
                <a16:creationId xmlns:a16="http://schemas.microsoft.com/office/drawing/2014/main" id="{52C9BEE2-8245-4475-8194-12E67246E282}"/>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737557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colorful fish with a black background&#10;&#10;Description automatically generated with low confidence">
            <a:extLst>
              <a:ext uri="{FF2B5EF4-FFF2-40B4-BE49-F238E27FC236}">
                <a16:creationId xmlns:a16="http://schemas.microsoft.com/office/drawing/2014/main" id="{48FAB9FF-E647-3D43-E632-7EA47CBAD662}"/>
              </a:ext>
            </a:extLst>
          </p:cNvPr>
          <p:cNvPicPr>
            <a:picLocks noChangeAspect="1"/>
          </p:cNvPicPr>
          <p:nvPr userDrawn="1"/>
        </p:nvPicPr>
        <p:blipFill rotWithShape="1">
          <a:blip r:embed="rId2">
            <a:alphaModFix amt="11000"/>
          </a:blip>
          <a:srcRect l="7895" t="9855" r="46285" b="18985"/>
          <a:stretch/>
        </p:blipFill>
        <p:spPr>
          <a:xfrm>
            <a:off x="7273344" y="-286449"/>
            <a:ext cx="4918656" cy="7638757"/>
          </a:xfrm>
          <a:prstGeom prst="rect">
            <a:avLst/>
          </a:prstGeom>
        </p:spPr>
      </p:pic>
      <p:sp>
        <p:nvSpPr>
          <p:cNvPr id="62" name="Slide Number Placeholder 5">
            <a:extLst>
              <a:ext uri="{FF2B5EF4-FFF2-40B4-BE49-F238E27FC236}">
                <a16:creationId xmlns:a16="http://schemas.microsoft.com/office/drawing/2014/main" id="{05E41B11-E8AA-3B46-AE46-C057C5D6F2DB}"/>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 name="Content Placeholder 2">
            <a:extLst>
              <a:ext uri="{FF2B5EF4-FFF2-40B4-BE49-F238E27FC236}">
                <a16:creationId xmlns:a16="http://schemas.microsoft.com/office/drawing/2014/main" id="{85709D07-0518-D603-C97B-C01F1BB6469F}"/>
              </a:ext>
            </a:extLst>
          </p:cNvPr>
          <p:cNvSpPr>
            <a:spLocks noGrp="1"/>
          </p:cNvSpPr>
          <p:nvPr>
            <p:ph idx="1" hasCustomPrompt="1"/>
          </p:nvPr>
        </p:nvSpPr>
        <p:spPr>
          <a:xfrm>
            <a:off x="481724" y="1253764"/>
            <a:ext cx="11228552" cy="4498107"/>
          </a:xfrm>
          <a:prstGeom prst="rect">
            <a:avLst/>
          </a:prstGeom>
        </p:spPr>
        <p:txBody>
          <a:bodyPr/>
          <a:lstStyle>
            <a:lvl1pPr marL="0" indent="0">
              <a:buNone/>
              <a:defRPr>
                <a:latin typeface="+mn-lt"/>
                <a:cs typeface="Arial" panose="020B0604020202020204" pitchFamily="34" charset="0"/>
              </a:defRPr>
            </a:lvl1pPr>
          </a:lstStyle>
          <a:p>
            <a:pPr lvl="0"/>
            <a:r>
              <a:rPr lang="en-US" dirty="0"/>
              <a:t>Insert Table or Graphs Here</a:t>
            </a:r>
          </a:p>
        </p:txBody>
      </p:sp>
      <p:sp>
        <p:nvSpPr>
          <p:cNvPr id="3" name="Title 1">
            <a:extLst>
              <a:ext uri="{FF2B5EF4-FFF2-40B4-BE49-F238E27FC236}">
                <a16:creationId xmlns:a16="http://schemas.microsoft.com/office/drawing/2014/main" id="{CBBE1CC7-4703-3FBC-E455-8862833EBF3C}"/>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rgbClr val="E7A624"/>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7" name="Picture 6" descr="NINDS logo">
            <a:extLst>
              <a:ext uri="{FF2B5EF4-FFF2-40B4-BE49-F238E27FC236}">
                <a16:creationId xmlns:a16="http://schemas.microsoft.com/office/drawing/2014/main" id="{664110D7-E3E1-41C8-9613-A5991BFF5977}"/>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414740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625A5E-DF78-3E07-4D28-F7380AF68FA1}"/>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8" name="Picture 7" descr="A colorful fish with a black background&#10;&#10;Description automatically generated with low confidence">
            <a:extLst>
              <a:ext uri="{FF2B5EF4-FFF2-40B4-BE49-F238E27FC236}">
                <a16:creationId xmlns:a16="http://schemas.microsoft.com/office/drawing/2014/main" id="{9BC0DC2E-ED62-A038-183A-4D0D413EC910}"/>
              </a:ext>
            </a:extLst>
          </p:cNvPr>
          <p:cNvPicPr>
            <a:picLocks noChangeAspect="1"/>
          </p:cNvPicPr>
          <p:nvPr userDrawn="1"/>
        </p:nvPicPr>
        <p:blipFill rotWithShape="1">
          <a:blip r:embed="rId2"/>
          <a:srcRect l="12253" t="22453" r="15438" b="32779"/>
          <a:stretch/>
        </p:blipFill>
        <p:spPr>
          <a:xfrm>
            <a:off x="9631562" y="-2"/>
            <a:ext cx="2095171"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3" name="Text Placeholder 17">
            <a:extLst>
              <a:ext uri="{FF2B5EF4-FFF2-40B4-BE49-F238E27FC236}">
                <a16:creationId xmlns:a16="http://schemas.microsoft.com/office/drawing/2014/main" id="{7F8434CE-B791-8D00-D46D-DFF8D2AC982B}"/>
              </a:ext>
            </a:extLst>
          </p:cNvPr>
          <p:cNvSpPr>
            <a:spLocks noGrp="1"/>
          </p:cNvSpPr>
          <p:nvPr>
            <p:ph type="body" sz="quarter" idx="12" hasCustomPrompt="1"/>
          </p:nvPr>
        </p:nvSpPr>
        <p:spPr>
          <a:xfrm>
            <a:off x="465138" y="1435262"/>
            <a:ext cx="11174894" cy="299728"/>
          </a:xfrm>
          <a:prstGeom prst="rect">
            <a:avLst/>
          </a:prstGeom>
        </p:spPr>
        <p:txBody>
          <a:bodyPr>
            <a:noAutofit/>
          </a:bodyPr>
          <a:lstStyle>
            <a:lvl1pPr marL="0" indent="0">
              <a:buNone/>
              <a:defRPr sz="20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(20 pt., Bold)</a:t>
            </a:r>
          </a:p>
        </p:txBody>
      </p:sp>
      <p:sp>
        <p:nvSpPr>
          <p:cNvPr id="4" name="Text Placeholder 17">
            <a:extLst>
              <a:ext uri="{FF2B5EF4-FFF2-40B4-BE49-F238E27FC236}">
                <a16:creationId xmlns:a16="http://schemas.microsoft.com/office/drawing/2014/main" id="{61DDB11B-743E-F25E-A984-67B698C6E4CF}"/>
              </a:ext>
            </a:extLst>
          </p:cNvPr>
          <p:cNvSpPr>
            <a:spLocks noGrp="1"/>
          </p:cNvSpPr>
          <p:nvPr>
            <p:ph type="body" sz="quarter" idx="13" hasCustomPrompt="1"/>
          </p:nvPr>
        </p:nvSpPr>
        <p:spPr>
          <a:xfrm>
            <a:off x="465138" y="1930399"/>
            <a:ext cx="11174894" cy="3944087"/>
          </a:xfrm>
          <a:prstGeom prst="rect">
            <a:avLst/>
          </a:prstGeom>
        </p:spPr>
        <p:txBody>
          <a:bodyPr>
            <a:noAutofit/>
          </a:bodyPr>
          <a:lstStyle>
            <a:lvl1pPr marL="285750" indent="-285750">
              <a:lnSpc>
                <a:spcPct val="100000"/>
              </a:lnSpc>
              <a:buFont typeface="Arial" panose="020B0604020202020204" pitchFamily="34" charset="0"/>
              <a:buChar char="•"/>
              <a:defRPr sz="1600" b="0">
                <a:solidFill>
                  <a:schemeClr val="tx1"/>
                </a:solidFill>
                <a:latin typeface="+mn-lt"/>
                <a:cs typeface="Arial" panose="020B0604020202020204" pitchFamily="34" charset="0"/>
              </a:defRPr>
            </a:lvl1pPr>
            <a:lvl2pPr>
              <a:lnSpc>
                <a:spcPct val="100000"/>
              </a:lnSpc>
              <a:defRPr sz="1600">
                <a:latin typeface="+mn-lt"/>
                <a:cs typeface="Arial" panose="020B0604020202020204" pitchFamily="34" charset="0"/>
              </a:defRPr>
            </a:lvl2pPr>
            <a:lvl3pPr>
              <a:lnSpc>
                <a:spcPct val="100000"/>
              </a:lnSpc>
              <a:defRPr sz="1600">
                <a:latin typeface="+mn-lt"/>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First Set Of Bullet Points (16 pt.)</a:t>
            </a:r>
          </a:p>
          <a:p>
            <a:pPr lvl="1"/>
            <a:r>
              <a:rPr lang="en-US" dirty="0"/>
              <a:t>Second Set Of Bullet Points</a:t>
            </a:r>
          </a:p>
          <a:p>
            <a:pPr lvl="2"/>
            <a:r>
              <a:rPr lang="en-US" dirty="0"/>
              <a:t>Third Set Of Bullet Points</a:t>
            </a:r>
          </a:p>
        </p:txBody>
      </p:sp>
      <p:sp>
        <p:nvSpPr>
          <p:cNvPr id="6" name="Title 1">
            <a:extLst>
              <a:ext uri="{FF2B5EF4-FFF2-40B4-BE49-F238E27FC236}">
                <a16:creationId xmlns:a16="http://schemas.microsoft.com/office/drawing/2014/main" id="{5E28B94D-F0FF-D648-D548-2EDE8AAA887E}"/>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10" name="Picture 9" descr="NINDS logo">
            <a:extLst>
              <a:ext uri="{FF2B5EF4-FFF2-40B4-BE49-F238E27FC236}">
                <a16:creationId xmlns:a16="http://schemas.microsoft.com/office/drawing/2014/main" id="{D23B2754-BFDD-4EA8-8917-4F6BEEFDF0A9}"/>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3860731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bg1"/>
        </a:solidFill>
        <a:effectLst/>
      </p:bgPr>
    </p:bg>
    <p:spTree>
      <p:nvGrpSpPr>
        <p:cNvPr id="1" name=""/>
        <p:cNvGrpSpPr/>
        <p:nvPr/>
      </p:nvGrpSpPr>
      <p:grpSpPr>
        <a:xfrm>
          <a:off x="0" y="0"/>
          <a:ext cx="0" cy="0"/>
          <a:chOff x="0" y="0"/>
          <a:chExt cx="0" cy="0"/>
        </a:xfrm>
      </p:grpSpPr>
      <p:pic>
        <p:nvPicPr>
          <p:cNvPr id="7" name="Picture 6" descr="A colorful fish with a black background&#10;&#10;Description automatically generated with low confidence">
            <a:extLst>
              <a:ext uri="{FF2B5EF4-FFF2-40B4-BE49-F238E27FC236}">
                <a16:creationId xmlns:a16="http://schemas.microsoft.com/office/drawing/2014/main" id="{E3E08449-9D8F-7FC2-87EF-EC426ED2329A}"/>
              </a:ext>
            </a:extLst>
          </p:cNvPr>
          <p:cNvPicPr>
            <a:picLocks noChangeAspect="1"/>
          </p:cNvPicPr>
          <p:nvPr userDrawn="1"/>
        </p:nvPicPr>
        <p:blipFill rotWithShape="1">
          <a:blip r:embed="rId2">
            <a:alphaModFix amt="11000"/>
          </a:blip>
          <a:srcRect l="7895" t="9855" r="46285" b="18985"/>
          <a:stretch/>
        </p:blipFill>
        <p:spPr>
          <a:xfrm>
            <a:off x="7273344" y="-286449"/>
            <a:ext cx="4918656" cy="7638757"/>
          </a:xfrm>
          <a:prstGeom prst="rect">
            <a:avLst/>
          </a:prstGeom>
        </p:spPr>
      </p:pic>
      <p:sp>
        <p:nvSpPr>
          <p:cNvPr id="11" name="Slide Number Placeholder 5">
            <a:extLst>
              <a:ext uri="{FF2B5EF4-FFF2-40B4-BE49-F238E27FC236}">
                <a16:creationId xmlns:a16="http://schemas.microsoft.com/office/drawing/2014/main" id="{E885AB06-262D-D341-AFC4-9F2DE821EE1B}"/>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 name="Title 1">
            <a:extLst>
              <a:ext uri="{FF2B5EF4-FFF2-40B4-BE49-F238E27FC236}">
                <a16:creationId xmlns:a16="http://schemas.microsoft.com/office/drawing/2014/main" id="{5906BE69-AA35-ADF3-2D13-32BD9A2F04CD}"/>
              </a:ext>
            </a:extLst>
          </p:cNvPr>
          <p:cNvSpPr>
            <a:spLocks noGrp="1"/>
          </p:cNvSpPr>
          <p:nvPr>
            <p:ph type="ctrTitle" hasCustomPrompt="1"/>
          </p:nvPr>
        </p:nvSpPr>
        <p:spPr>
          <a:xfrm>
            <a:off x="465267" y="302811"/>
            <a:ext cx="8820973" cy="798952"/>
          </a:xfrm>
          <a:prstGeom prst="rect">
            <a:avLst/>
          </a:prstGeom>
        </p:spPr>
        <p:txBody>
          <a:bodyPr anchor="ctr" anchorCtr="0">
            <a:noAutofit/>
          </a:bodyPr>
          <a:lstStyle>
            <a:lvl1pPr algn="l">
              <a:defRPr sz="3000" b="1">
                <a:solidFill>
                  <a:srgbClr val="E7A624"/>
                </a:solidFill>
                <a:latin typeface="+mn-lt"/>
                <a:cs typeface="Arial" panose="020B0604020202020204" pitchFamily="34" charset="0"/>
              </a:defRPr>
            </a:lvl1pPr>
          </a:lstStyle>
          <a:p>
            <a:r>
              <a:rPr lang="en-US" dirty="0"/>
              <a:t>Title Lorem Ipsum</a:t>
            </a:r>
          </a:p>
        </p:txBody>
      </p:sp>
      <p:sp>
        <p:nvSpPr>
          <p:cNvPr id="3" name="Picture Placeholder 13">
            <a:extLst>
              <a:ext uri="{FF2B5EF4-FFF2-40B4-BE49-F238E27FC236}">
                <a16:creationId xmlns:a16="http://schemas.microsoft.com/office/drawing/2014/main" id="{3A717CE6-8CE5-F22C-A894-B8E26DAB24CB}"/>
              </a:ext>
            </a:extLst>
          </p:cNvPr>
          <p:cNvSpPr>
            <a:spLocks noGrp="1"/>
          </p:cNvSpPr>
          <p:nvPr>
            <p:ph type="pic" sz="quarter" idx="10"/>
          </p:nvPr>
        </p:nvSpPr>
        <p:spPr>
          <a:xfrm>
            <a:off x="465267" y="1451591"/>
            <a:ext cx="1983293" cy="2260668"/>
          </a:xfrm>
          <a:prstGeom prst="rect">
            <a:avLst/>
          </a:prstGeom>
        </p:spPr>
        <p:txBody>
          <a:bodyPr/>
          <a:lstStyle>
            <a:lvl1pPr>
              <a:defRPr>
                <a:latin typeface="+mn-lt"/>
                <a:cs typeface="Arial" panose="020B0604020202020204" pitchFamily="34" charset="0"/>
              </a:defRPr>
            </a:lvl1pPr>
          </a:lstStyle>
          <a:p>
            <a:endParaRPr lang="en-US"/>
          </a:p>
        </p:txBody>
      </p:sp>
      <p:sp>
        <p:nvSpPr>
          <p:cNvPr id="4" name="Text Placeholder 17">
            <a:extLst>
              <a:ext uri="{FF2B5EF4-FFF2-40B4-BE49-F238E27FC236}">
                <a16:creationId xmlns:a16="http://schemas.microsoft.com/office/drawing/2014/main" id="{A6033794-5819-41FB-539B-8FEBDE602775}"/>
              </a:ext>
            </a:extLst>
          </p:cNvPr>
          <p:cNvSpPr>
            <a:spLocks noGrp="1"/>
          </p:cNvSpPr>
          <p:nvPr>
            <p:ph type="body" sz="quarter" idx="12" hasCustomPrompt="1"/>
          </p:nvPr>
        </p:nvSpPr>
        <p:spPr>
          <a:xfrm>
            <a:off x="2926080" y="1466172"/>
            <a:ext cx="5232681" cy="267621"/>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6" name="Text Placeholder 17">
            <a:extLst>
              <a:ext uri="{FF2B5EF4-FFF2-40B4-BE49-F238E27FC236}">
                <a16:creationId xmlns:a16="http://schemas.microsoft.com/office/drawing/2014/main" id="{C5D36C5B-9F25-78EF-A52A-7023E5CCBF42}"/>
              </a:ext>
            </a:extLst>
          </p:cNvPr>
          <p:cNvSpPr>
            <a:spLocks noGrp="1"/>
          </p:cNvSpPr>
          <p:nvPr>
            <p:ph type="body" sz="quarter" idx="17" hasCustomPrompt="1"/>
          </p:nvPr>
        </p:nvSpPr>
        <p:spPr>
          <a:xfrm>
            <a:off x="2926080" y="3921840"/>
            <a:ext cx="5232681" cy="254327"/>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8" name="Picture Placeholder 13">
            <a:extLst>
              <a:ext uri="{FF2B5EF4-FFF2-40B4-BE49-F238E27FC236}">
                <a16:creationId xmlns:a16="http://schemas.microsoft.com/office/drawing/2014/main" id="{1FB3C634-31E1-AFED-7BAE-29F597E3D10A}"/>
              </a:ext>
            </a:extLst>
          </p:cNvPr>
          <p:cNvSpPr>
            <a:spLocks noGrp="1"/>
          </p:cNvSpPr>
          <p:nvPr>
            <p:ph type="pic" sz="quarter" idx="19"/>
          </p:nvPr>
        </p:nvSpPr>
        <p:spPr>
          <a:xfrm>
            <a:off x="465267" y="3908544"/>
            <a:ext cx="1983294" cy="2260668"/>
          </a:xfrm>
          <a:prstGeom prst="rect">
            <a:avLst/>
          </a:prstGeom>
        </p:spPr>
        <p:txBody>
          <a:bodyPr/>
          <a:lstStyle>
            <a:lvl1pPr>
              <a:defRPr>
                <a:latin typeface="+mn-lt"/>
                <a:cs typeface="Arial" panose="020B0604020202020204" pitchFamily="34" charset="0"/>
              </a:defRPr>
            </a:lvl1pPr>
          </a:lstStyle>
          <a:p>
            <a:endParaRPr lang="en-US" dirty="0"/>
          </a:p>
        </p:txBody>
      </p:sp>
      <p:sp>
        <p:nvSpPr>
          <p:cNvPr id="9" name="Text Placeholder 17">
            <a:extLst>
              <a:ext uri="{FF2B5EF4-FFF2-40B4-BE49-F238E27FC236}">
                <a16:creationId xmlns:a16="http://schemas.microsoft.com/office/drawing/2014/main" id="{DD866641-E18F-AA48-F395-74934E2D828E}"/>
              </a:ext>
            </a:extLst>
          </p:cNvPr>
          <p:cNvSpPr>
            <a:spLocks noGrp="1"/>
          </p:cNvSpPr>
          <p:nvPr>
            <p:ph type="body" sz="quarter" idx="13" hasCustomPrompt="1"/>
          </p:nvPr>
        </p:nvSpPr>
        <p:spPr>
          <a:xfrm>
            <a:off x="2926080" y="1902794"/>
            <a:ext cx="8459952" cy="1592318"/>
          </a:xfrm>
          <a:prstGeom prst="rect">
            <a:avLst/>
          </a:prstGeom>
        </p:spPr>
        <p:txBody>
          <a:bodyPr>
            <a:normAutofit/>
          </a:bodyPr>
          <a:lstStyle>
            <a:lvl1pPr marL="0" indent="0">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10" name="Text Placeholder 17">
            <a:extLst>
              <a:ext uri="{FF2B5EF4-FFF2-40B4-BE49-F238E27FC236}">
                <a16:creationId xmlns:a16="http://schemas.microsoft.com/office/drawing/2014/main" id="{C1913E48-D176-3062-F021-43281DD2793D}"/>
              </a:ext>
            </a:extLst>
          </p:cNvPr>
          <p:cNvSpPr>
            <a:spLocks noGrp="1"/>
          </p:cNvSpPr>
          <p:nvPr>
            <p:ph type="body" sz="quarter" idx="18" hasCustomPrompt="1"/>
          </p:nvPr>
        </p:nvSpPr>
        <p:spPr>
          <a:xfrm>
            <a:off x="2926080" y="4359032"/>
            <a:ext cx="8388832" cy="1592318"/>
          </a:xfrm>
          <a:prstGeom prst="rect">
            <a:avLst/>
          </a:prstGeom>
        </p:spPr>
        <p:txBody>
          <a:bodyPr>
            <a:normAutofit/>
          </a:bodyPr>
          <a:lstStyle>
            <a:lvl1pPr marL="0" indent="0">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pic>
        <p:nvPicPr>
          <p:cNvPr id="12" name="Picture 11" descr="NINDS logo">
            <a:extLst>
              <a:ext uri="{FF2B5EF4-FFF2-40B4-BE49-F238E27FC236}">
                <a16:creationId xmlns:a16="http://schemas.microsoft.com/office/drawing/2014/main" id="{65B62CC7-7C1D-4E37-BA39-1BB1DD5A6F09}"/>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710308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bg1"/>
        </a:solidFill>
        <a:effectLst/>
      </p:bgPr>
    </p:bg>
    <p:spTree>
      <p:nvGrpSpPr>
        <p:cNvPr id="1" name=""/>
        <p:cNvGrpSpPr/>
        <p:nvPr/>
      </p:nvGrpSpPr>
      <p:grpSpPr>
        <a:xfrm>
          <a:off x="0" y="0"/>
          <a:ext cx="0" cy="0"/>
          <a:chOff x="0" y="0"/>
          <a:chExt cx="0" cy="0"/>
        </a:xfrm>
      </p:grpSpPr>
      <p:pic>
        <p:nvPicPr>
          <p:cNvPr id="7" name="Picture 6" descr="A colorful fish with a black background&#10;&#10;Description automatically generated with low confidence">
            <a:extLst>
              <a:ext uri="{FF2B5EF4-FFF2-40B4-BE49-F238E27FC236}">
                <a16:creationId xmlns:a16="http://schemas.microsoft.com/office/drawing/2014/main" id="{737DA63E-6AB1-E530-4050-C9F74EFAB575}"/>
              </a:ext>
            </a:extLst>
          </p:cNvPr>
          <p:cNvPicPr>
            <a:picLocks noChangeAspect="1"/>
          </p:cNvPicPr>
          <p:nvPr userDrawn="1"/>
        </p:nvPicPr>
        <p:blipFill rotWithShape="1">
          <a:blip r:embed="rId2">
            <a:alphaModFix amt="11000"/>
          </a:blip>
          <a:srcRect l="7895" t="9855" r="46285" b="18985"/>
          <a:stretch/>
        </p:blipFill>
        <p:spPr>
          <a:xfrm>
            <a:off x="7273344" y="-286449"/>
            <a:ext cx="4918656" cy="7638757"/>
          </a:xfrm>
          <a:prstGeom prst="rect">
            <a:avLst/>
          </a:prstGeom>
        </p:spPr>
      </p:pic>
      <p:sp>
        <p:nvSpPr>
          <p:cNvPr id="11" name="Slide Number Placeholder 5">
            <a:extLst>
              <a:ext uri="{FF2B5EF4-FFF2-40B4-BE49-F238E27FC236}">
                <a16:creationId xmlns:a16="http://schemas.microsoft.com/office/drawing/2014/main" id="{E885AB06-262D-D341-AFC4-9F2DE821EE1B}"/>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3" name="Picture Placeholder 13">
            <a:extLst>
              <a:ext uri="{FF2B5EF4-FFF2-40B4-BE49-F238E27FC236}">
                <a16:creationId xmlns:a16="http://schemas.microsoft.com/office/drawing/2014/main" id="{3A717CE6-8CE5-F22C-A894-B8E26DAB24CB}"/>
              </a:ext>
            </a:extLst>
          </p:cNvPr>
          <p:cNvSpPr>
            <a:spLocks noGrp="1"/>
          </p:cNvSpPr>
          <p:nvPr>
            <p:ph type="pic" sz="quarter" idx="10"/>
          </p:nvPr>
        </p:nvSpPr>
        <p:spPr>
          <a:xfrm>
            <a:off x="465267" y="1451591"/>
            <a:ext cx="1983293" cy="2260668"/>
          </a:xfrm>
          <a:prstGeom prst="rect">
            <a:avLst/>
          </a:prstGeom>
        </p:spPr>
        <p:txBody>
          <a:bodyPr/>
          <a:lstStyle>
            <a:lvl1pPr>
              <a:defRPr>
                <a:latin typeface="+mn-lt"/>
                <a:cs typeface="Arial" panose="020B0604020202020204" pitchFamily="34" charset="0"/>
              </a:defRPr>
            </a:lvl1pPr>
          </a:lstStyle>
          <a:p>
            <a:endParaRPr lang="en-US"/>
          </a:p>
        </p:txBody>
      </p:sp>
      <p:sp>
        <p:nvSpPr>
          <p:cNvPr id="4" name="Text Placeholder 17">
            <a:extLst>
              <a:ext uri="{FF2B5EF4-FFF2-40B4-BE49-F238E27FC236}">
                <a16:creationId xmlns:a16="http://schemas.microsoft.com/office/drawing/2014/main" id="{A6033794-5819-41FB-539B-8FEBDE602775}"/>
              </a:ext>
            </a:extLst>
          </p:cNvPr>
          <p:cNvSpPr>
            <a:spLocks noGrp="1"/>
          </p:cNvSpPr>
          <p:nvPr>
            <p:ph type="body" sz="quarter" idx="12" hasCustomPrompt="1"/>
          </p:nvPr>
        </p:nvSpPr>
        <p:spPr>
          <a:xfrm>
            <a:off x="2926080" y="1466172"/>
            <a:ext cx="5232681" cy="267621"/>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6" name="Text Placeholder 17">
            <a:extLst>
              <a:ext uri="{FF2B5EF4-FFF2-40B4-BE49-F238E27FC236}">
                <a16:creationId xmlns:a16="http://schemas.microsoft.com/office/drawing/2014/main" id="{C5D36C5B-9F25-78EF-A52A-7023E5CCBF42}"/>
              </a:ext>
            </a:extLst>
          </p:cNvPr>
          <p:cNvSpPr>
            <a:spLocks noGrp="1"/>
          </p:cNvSpPr>
          <p:nvPr>
            <p:ph type="body" sz="quarter" idx="17" hasCustomPrompt="1"/>
          </p:nvPr>
        </p:nvSpPr>
        <p:spPr>
          <a:xfrm>
            <a:off x="2926080" y="3921840"/>
            <a:ext cx="5232681" cy="254327"/>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8" name="Picture Placeholder 13">
            <a:extLst>
              <a:ext uri="{FF2B5EF4-FFF2-40B4-BE49-F238E27FC236}">
                <a16:creationId xmlns:a16="http://schemas.microsoft.com/office/drawing/2014/main" id="{1FB3C634-31E1-AFED-7BAE-29F597E3D10A}"/>
              </a:ext>
            </a:extLst>
          </p:cNvPr>
          <p:cNvSpPr>
            <a:spLocks noGrp="1"/>
          </p:cNvSpPr>
          <p:nvPr>
            <p:ph type="pic" sz="quarter" idx="19"/>
          </p:nvPr>
        </p:nvSpPr>
        <p:spPr>
          <a:xfrm>
            <a:off x="465267" y="3908544"/>
            <a:ext cx="1983294" cy="2260668"/>
          </a:xfrm>
          <a:prstGeom prst="rect">
            <a:avLst/>
          </a:prstGeom>
        </p:spPr>
        <p:txBody>
          <a:bodyPr/>
          <a:lstStyle>
            <a:lvl1pPr>
              <a:defRPr>
                <a:latin typeface="+mn-lt"/>
                <a:cs typeface="Arial" panose="020B0604020202020204" pitchFamily="34" charset="0"/>
              </a:defRPr>
            </a:lvl1pPr>
          </a:lstStyle>
          <a:p>
            <a:endParaRPr lang="en-US"/>
          </a:p>
        </p:txBody>
      </p:sp>
      <p:sp>
        <p:nvSpPr>
          <p:cNvPr id="9" name="Title 1">
            <a:extLst>
              <a:ext uri="{FF2B5EF4-FFF2-40B4-BE49-F238E27FC236}">
                <a16:creationId xmlns:a16="http://schemas.microsoft.com/office/drawing/2014/main" id="{BC6462D5-FDCA-B2CB-9D4B-2A20DEA12B02}"/>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rgbClr val="E7A624"/>
                </a:solidFill>
                <a:latin typeface="+mn-lt"/>
                <a:cs typeface="Arial" panose="020B0604020202020204" pitchFamily="34" charset="0"/>
              </a:defRPr>
            </a:lvl1pPr>
          </a:lstStyle>
          <a:p>
            <a:r>
              <a:rPr lang="en-US" dirty="0"/>
              <a:t>Two Line</a:t>
            </a:r>
            <a:br>
              <a:rPr lang="en-US" dirty="0"/>
            </a:br>
            <a:r>
              <a:rPr lang="en-US" dirty="0"/>
              <a:t>Title Lorem Ipsum</a:t>
            </a:r>
          </a:p>
        </p:txBody>
      </p:sp>
      <p:sp>
        <p:nvSpPr>
          <p:cNvPr id="2" name="Text Placeholder 17">
            <a:extLst>
              <a:ext uri="{FF2B5EF4-FFF2-40B4-BE49-F238E27FC236}">
                <a16:creationId xmlns:a16="http://schemas.microsoft.com/office/drawing/2014/main" id="{702F3A6D-3B19-F74C-0C74-389CAACA1B82}"/>
              </a:ext>
            </a:extLst>
          </p:cNvPr>
          <p:cNvSpPr>
            <a:spLocks noGrp="1"/>
          </p:cNvSpPr>
          <p:nvPr>
            <p:ph type="body" sz="quarter" idx="13" hasCustomPrompt="1"/>
          </p:nvPr>
        </p:nvSpPr>
        <p:spPr>
          <a:xfrm>
            <a:off x="2926080" y="1902794"/>
            <a:ext cx="8459952" cy="1592318"/>
          </a:xfrm>
          <a:prstGeom prst="rect">
            <a:avLst/>
          </a:prstGeom>
        </p:spPr>
        <p:txBody>
          <a:bodyPr>
            <a:normAutofit/>
          </a:bodyPr>
          <a:lstStyle>
            <a:lvl1pPr marL="0" indent="0">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10" name="Text Placeholder 17">
            <a:extLst>
              <a:ext uri="{FF2B5EF4-FFF2-40B4-BE49-F238E27FC236}">
                <a16:creationId xmlns:a16="http://schemas.microsoft.com/office/drawing/2014/main" id="{8AA6E17B-EED0-39E2-0C86-51A3DBCF5ADC}"/>
              </a:ext>
            </a:extLst>
          </p:cNvPr>
          <p:cNvSpPr>
            <a:spLocks noGrp="1"/>
          </p:cNvSpPr>
          <p:nvPr>
            <p:ph type="body" sz="quarter" idx="18" hasCustomPrompt="1"/>
          </p:nvPr>
        </p:nvSpPr>
        <p:spPr>
          <a:xfrm>
            <a:off x="2926080" y="4359032"/>
            <a:ext cx="8388832" cy="1592318"/>
          </a:xfrm>
          <a:prstGeom prst="rect">
            <a:avLst/>
          </a:prstGeom>
        </p:spPr>
        <p:txBody>
          <a:bodyPr>
            <a:normAutofit/>
          </a:bodyPr>
          <a:lstStyle>
            <a:lvl1pPr marL="0" indent="0">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pic>
        <p:nvPicPr>
          <p:cNvPr id="12" name="Picture 11" descr="NINDS logo">
            <a:extLst>
              <a:ext uri="{FF2B5EF4-FFF2-40B4-BE49-F238E27FC236}">
                <a16:creationId xmlns:a16="http://schemas.microsoft.com/office/drawing/2014/main" id="{A5DD07E8-7964-41F1-9085-1E820CF7ECD7}"/>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480582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colorful fish with a black background&#10;&#10;Description automatically generated with low confidence">
            <a:extLst>
              <a:ext uri="{FF2B5EF4-FFF2-40B4-BE49-F238E27FC236}">
                <a16:creationId xmlns:a16="http://schemas.microsoft.com/office/drawing/2014/main" id="{1D0F9F8E-6A51-DC32-C3D4-A44B7FC20EE2}"/>
              </a:ext>
            </a:extLst>
          </p:cNvPr>
          <p:cNvPicPr>
            <a:picLocks noChangeAspect="1"/>
          </p:cNvPicPr>
          <p:nvPr userDrawn="1"/>
        </p:nvPicPr>
        <p:blipFill rotWithShape="1">
          <a:blip r:embed="rId2">
            <a:alphaModFix amt="11000"/>
          </a:blip>
          <a:srcRect l="7895" t="9855" r="46285" b="18985"/>
          <a:stretch/>
        </p:blipFill>
        <p:spPr>
          <a:xfrm>
            <a:off x="7273344" y="-286449"/>
            <a:ext cx="4918656" cy="7638757"/>
          </a:xfrm>
          <a:prstGeom prst="rect">
            <a:avLst/>
          </a:prstGeom>
        </p:spPr>
      </p:pic>
      <p:sp>
        <p:nvSpPr>
          <p:cNvPr id="19" name="Text Placeholder 17">
            <a:extLst>
              <a:ext uri="{FF2B5EF4-FFF2-40B4-BE49-F238E27FC236}">
                <a16:creationId xmlns:a16="http://schemas.microsoft.com/office/drawing/2014/main" id="{97FD5953-87C4-7148-BDFB-7D65A3228171}"/>
              </a:ext>
            </a:extLst>
          </p:cNvPr>
          <p:cNvSpPr>
            <a:spLocks noGrp="1"/>
          </p:cNvSpPr>
          <p:nvPr>
            <p:ph type="body" sz="quarter" idx="13" hasCustomPrompt="1"/>
          </p:nvPr>
        </p:nvSpPr>
        <p:spPr>
          <a:xfrm>
            <a:off x="465138" y="1323497"/>
            <a:ext cx="4870791" cy="4428374"/>
          </a:xfrm>
          <a:prstGeom prst="rect">
            <a:avLst/>
          </a:prstGeom>
        </p:spPr>
        <p:txBody>
          <a:bodyPr>
            <a:normAutofit/>
          </a:bodyPr>
          <a:lstStyle>
            <a:lvl1pPr marL="171450" indent="-171450">
              <a:lnSpc>
                <a:spcPct val="100000"/>
              </a:lnSpc>
              <a:buFont typeface="Arial" panose="020B0604020202020204" pitchFamily="34" charset="0"/>
              <a:buChar char="•"/>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10" name="Slide Number Placeholder 5">
            <a:extLst>
              <a:ext uri="{FF2B5EF4-FFF2-40B4-BE49-F238E27FC236}">
                <a16:creationId xmlns:a16="http://schemas.microsoft.com/office/drawing/2014/main" id="{6931DEFB-D49F-1448-A8FE-F9A108964240}"/>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 name="Content Placeholder 2">
            <a:extLst>
              <a:ext uri="{FF2B5EF4-FFF2-40B4-BE49-F238E27FC236}">
                <a16:creationId xmlns:a16="http://schemas.microsoft.com/office/drawing/2014/main" id="{39088452-3C99-FB59-517C-8C7C8401C15C}"/>
              </a:ext>
            </a:extLst>
          </p:cNvPr>
          <p:cNvSpPr>
            <a:spLocks noGrp="1"/>
          </p:cNvSpPr>
          <p:nvPr>
            <p:ph idx="1" hasCustomPrompt="1"/>
          </p:nvPr>
        </p:nvSpPr>
        <p:spPr>
          <a:xfrm>
            <a:off x="5604932" y="1323497"/>
            <a:ext cx="6105343" cy="4428374"/>
          </a:xfrm>
          <a:prstGeom prst="rect">
            <a:avLst/>
          </a:prstGeom>
        </p:spPr>
        <p:txBody>
          <a:bodyPr/>
          <a:lstStyle>
            <a:lvl1pPr marL="0" indent="0">
              <a:buNone/>
              <a:defRPr>
                <a:latin typeface="+mn-lt"/>
                <a:cs typeface="Arial" panose="020B0604020202020204" pitchFamily="34" charset="0"/>
              </a:defRPr>
            </a:lvl1pPr>
          </a:lstStyle>
          <a:p>
            <a:pPr lvl="0"/>
            <a:r>
              <a:rPr lang="en-US" dirty="0"/>
              <a:t>Insert Graphic Here</a:t>
            </a:r>
          </a:p>
        </p:txBody>
      </p:sp>
      <p:sp>
        <p:nvSpPr>
          <p:cNvPr id="3" name="Title 1">
            <a:extLst>
              <a:ext uri="{FF2B5EF4-FFF2-40B4-BE49-F238E27FC236}">
                <a16:creationId xmlns:a16="http://schemas.microsoft.com/office/drawing/2014/main" id="{443DF70F-FBCF-750F-2598-DE569BD6F1F2}"/>
              </a:ext>
            </a:extLst>
          </p:cNvPr>
          <p:cNvSpPr>
            <a:spLocks noGrp="1"/>
          </p:cNvSpPr>
          <p:nvPr>
            <p:ph type="ctrTitle" hasCustomPrompt="1"/>
          </p:nvPr>
        </p:nvSpPr>
        <p:spPr>
          <a:xfrm>
            <a:off x="465267" y="302811"/>
            <a:ext cx="8820973" cy="798952"/>
          </a:xfrm>
          <a:prstGeom prst="rect">
            <a:avLst/>
          </a:prstGeom>
        </p:spPr>
        <p:txBody>
          <a:bodyPr anchor="ctr" anchorCtr="0">
            <a:noAutofit/>
          </a:bodyPr>
          <a:lstStyle>
            <a:lvl1pPr algn="l">
              <a:defRPr sz="3000" b="1">
                <a:solidFill>
                  <a:srgbClr val="E7A624"/>
                </a:solidFill>
                <a:latin typeface="+mn-lt"/>
                <a:cs typeface="Arial" panose="020B0604020202020204" pitchFamily="34" charset="0"/>
              </a:defRPr>
            </a:lvl1pPr>
          </a:lstStyle>
          <a:p>
            <a:r>
              <a:rPr lang="en-US" dirty="0"/>
              <a:t>Title Lorem Ipsum</a:t>
            </a:r>
          </a:p>
        </p:txBody>
      </p:sp>
      <p:pic>
        <p:nvPicPr>
          <p:cNvPr id="8" name="Picture 7" descr="NINDS logo">
            <a:extLst>
              <a:ext uri="{FF2B5EF4-FFF2-40B4-BE49-F238E27FC236}">
                <a16:creationId xmlns:a16="http://schemas.microsoft.com/office/drawing/2014/main" id="{3B4861FC-C37A-4C1E-80D0-90682F721BAA}"/>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659597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bg1"/>
        </a:solidFill>
        <a:effectLst/>
      </p:bgPr>
    </p:bg>
    <p:spTree>
      <p:nvGrpSpPr>
        <p:cNvPr id="1" name=""/>
        <p:cNvGrpSpPr/>
        <p:nvPr/>
      </p:nvGrpSpPr>
      <p:grpSpPr>
        <a:xfrm>
          <a:off x="0" y="0"/>
          <a:ext cx="0" cy="0"/>
          <a:chOff x="0" y="0"/>
          <a:chExt cx="0" cy="0"/>
        </a:xfrm>
      </p:grpSpPr>
      <p:pic>
        <p:nvPicPr>
          <p:cNvPr id="4" name="Picture 3" descr="A colorful fish with a black background&#10;&#10;Description automatically generated with low confidence">
            <a:extLst>
              <a:ext uri="{FF2B5EF4-FFF2-40B4-BE49-F238E27FC236}">
                <a16:creationId xmlns:a16="http://schemas.microsoft.com/office/drawing/2014/main" id="{71D9A688-472C-73AC-3CB7-942733AC25F1}"/>
              </a:ext>
            </a:extLst>
          </p:cNvPr>
          <p:cNvPicPr>
            <a:picLocks noChangeAspect="1"/>
          </p:cNvPicPr>
          <p:nvPr userDrawn="1"/>
        </p:nvPicPr>
        <p:blipFill rotWithShape="1">
          <a:blip r:embed="rId2">
            <a:alphaModFix amt="11000"/>
          </a:blip>
          <a:srcRect l="7895" t="9855" r="46285" b="18985"/>
          <a:stretch/>
        </p:blipFill>
        <p:spPr>
          <a:xfrm>
            <a:off x="7273344" y="-286449"/>
            <a:ext cx="4918656" cy="7638757"/>
          </a:xfrm>
          <a:prstGeom prst="rect">
            <a:avLst/>
          </a:prstGeom>
        </p:spPr>
      </p:pic>
      <p:sp>
        <p:nvSpPr>
          <p:cNvPr id="19" name="Text Placeholder 17">
            <a:extLst>
              <a:ext uri="{FF2B5EF4-FFF2-40B4-BE49-F238E27FC236}">
                <a16:creationId xmlns:a16="http://schemas.microsoft.com/office/drawing/2014/main" id="{97FD5953-87C4-7148-BDFB-7D65A3228171}"/>
              </a:ext>
            </a:extLst>
          </p:cNvPr>
          <p:cNvSpPr>
            <a:spLocks noGrp="1"/>
          </p:cNvSpPr>
          <p:nvPr>
            <p:ph type="body" sz="quarter" idx="13" hasCustomPrompt="1"/>
          </p:nvPr>
        </p:nvSpPr>
        <p:spPr>
          <a:xfrm>
            <a:off x="465138" y="1323497"/>
            <a:ext cx="4870791" cy="4428374"/>
          </a:xfrm>
          <a:prstGeom prst="rect">
            <a:avLst/>
          </a:prstGeom>
        </p:spPr>
        <p:txBody>
          <a:bodyPr>
            <a:normAutofit/>
          </a:bodyPr>
          <a:lstStyle>
            <a:lvl1pPr marL="171450" indent="-171450">
              <a:lnSpc>
                <a:spcPct val="100000"/>
              </a:lnSpc>
              <a:buFont typeface="Arial" panose="020B0604020202020204" pitchFamily="34" charset="0"/>
              <a:buChar char="•"/>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10" name="Slide Number Placeholder 5">
            <a:extLst>
              <a:ext uri="{FF2B5EF4-FFF2-40B4-BE49-F238E27FC236}">
                <a16:creationId xmlns:a16="http://schemas.microsoft.com/office/drawing/2014/main" id="{6931DEFB-D49F-1448-A8FE-F9A108964240}"/>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 name="Content Placeholder 2">
            <a:extLst>
              <a:ext uri="{FF2B5EF4-FFF2-40B4-BE49-F238E27FC236}">
                <a16:creationId xmlns:a16="http://schemas.microsoft.com/office/drawing/2014/main" id="{39088452-3C99-FB59-517C-8C7C8401C15C}"/>
              </a:ext>
            </a:extLst>
          </p:cNvPr>
          <p:cNvSpPr>
            <a:spLocks noGrp="1"/>
          </p:cNvSpPr>
          <p:nvPr>
            <p:ph idx="1" hasCustomPrompt="1"/>
          </p:nvPr>
        </p:nvSpPr>
        <p:spPr>
          <a:xfrm>
            <a:off x="5604932" y="1323497"/>
            <a:ext cx="6105343" cy="4428374"/>
          </a:xfrm>
          <a:prstGeom prst="rect">
            <a:avLst/>
          </a:prstGeom>
        </p:spPr>
        <p:txBody>
          <a:bodyPr/>
          <a:lstStyle>
            <a:lvl1pPr marL="0" indent="0">
              <a:buNone/>
              <a:defRPr>
                <a:latin typeface="+mn-lt"/>
                <a:cs typeface="Arial" panose="020B0604020202020204" pitchFamily="34" charset="0"/>
              </a:defRPr>
            </a:lvl1pPr>
          </a:lstStyle>
          <a:p>
            <a:pPr lvl="0"/>
            <a:r>
              <a:rPr lang="en-US" dirty="0"/>
              <a:t>Insert Graphic Here</a:t>
            </a:r>
          </a:p>
        </p:txBody>
      </p:sp>
      <p:sp>
        <p:nvSpPr>
          <p:cNvPr id="3" name="Title 1">
            <a:extLst>
              <a:ext uri="{FF2B5EF4-FFF2-40B4-BE49-F238E27FC236}">
                <a16:creationId xmlns:a16="http://schemas.microsoft.com/office/drawing/2014/main" id="{443DF70F-FBCF-750F-2598-DE569BD6F1F2}"/>
              </a:ext>
            </a:extLst>
          </p:cNvPr>
          <p:cNvSpPr>
            <a:spLocks noGrp="1"/>
          </p:cNvSpPr>
          <p:nvPr>
            <p:ph type="ctrTitle" hasCustomPrompt="1"/>
          </p:nvPr>
        </p:nvSpPr>
        <p:spPr>
          <a:xfrm>
            <a:off x="465267" y="302811"/>
            <a:ext cx="8820973" cy="798952"/>
          </a:xfrm>
          <a:prstGeom prst="rect">
            <a:avLst/>
          </a:prstGeom>
        </p:spPr>
        <p:txBody>
          <a:bodyPr anchor="ctr" anchorCtr="0">
            <a:noAutofit/>
          </a:bodyPr>
          <a:lstStyle>
            <a:lvl1pPr algn="l">
              <a:defRPr sz="3000" b="1">
                <a:solidFill>
                  <a:srgbClr val="E7A624"/>
                </a:solidFill>
                <a:latin typeface="+mn-lt"/>
                <a:cs typeface="Arial" panose="020B0604020202020204" pitchFamily="34" charset="0"/>
              </a:defRPr>
            </a:lvl1pPr>
          </a:lstStyle>
          <a:p>
            <a:r>
              <a:rPr lang="en-US" dirty="0"/>
              <a:t>Title Lorem Ipsum</a:t>
            </a:r>
          </a:p>
        </p:txBody>
      </p:sp>
      <p:pic>
        <p:nvPicPr>
          <p:cNvPr id="8" name="Picture 7" descr="NINDS logo">
            <a:extLst>
              <a:ext uri="{FF2B5EF4-FFF2-40B4-BE49-F238E27FC236}">
                <a16:creationId xmlns:a16="http://schemas.microsoft.com/office/drawing/2014/main" id="{12CF5955-7E56-4A73-8DAE-E967FBD6E683}"/>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2598718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DAD85F-73AE-9C41-95FE-D47188A1D9FC}"/>
              </a:ext>
            </a:extLst>
          </p:cNvPr>
          <p:cNvPicPr>
            <a:picLocks noChangeAspect="1"/>
          </p:cNvPicPr>
          <p:nvPr userDrawn="1"/>
        </p:nvPicPr>
        <p:blipFill rotWithShape="1">
          <a:blip r:embed="rId3"/>
          <a:srcRect r="20407"/>
          <a:stretch/>
        </p:blipFill>
        <p:spPr>
          <a:xfrm>
            <a:off x="2488019" y="0"/>
            <a:ext cx="9703981" cy="6858000"/>
          </a:xfrm>
          <a:prstGeom prst="rect">
            <a:avLst/>
          </a:prstGeom>
        </p:spPr>
      </p:pic>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2" name="Text Placeholder 17">
            <a:extLst>
              <a:ext uri="{FF2B5EF4-FFF2-40B4-BE49-F238E27FC236}">
                <a16:creationId xmlns:a16="http://schemas.microsoft.com/office/drawing/2014/main" id="{E4E7B9A0-9044-C567-54DF-51452A8F237D}"/>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 (16 pt./Bold)</a:t>
            </a:r>
          </a:p>
        </p:txBody>
      </p:sp>
      <p:sp>
        <p:nvSpPr>
          <p:cNvPr id="3" name="Text Placeholder 17">
            <a:extLst>
              <a:ext uri="{FF2B5EF4-FFF2-40B4-BE49-F238E27FC236}">
                <a16:creationId xmlns:a16="http://schemas.microsoft.com/office/drawing/2014/main" id="{52CEB6E4-ED02-7E6C-D407-2A0F6D06FBC6}"/>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Aenean </a:t>
            </a:r>
            <a:r>
              <a:rPr lang="en-US" dirty="0" err="1"/>
              <a:t>tincidunt</a:t>
            </a:r>
            <a:r>
              <a:rPr lang="en-US" dirty="0"/>
              <a:t> maximus ante </a:t>
            </a:r>
            <a:r>
              <a:rPr lang="en-US" dirty="0" err="1"/>
              <a:t>malesuada</a:t>
            </a:r>
            <a:r>
              <a:rPr lang="en-US" dirty="0"/>
              <a:t> </a:t>
            </a:r>
            <a:r>
              <a:rPr lang="en-US" dirty="0" err="1"/>
              <a:t>iaculis</a:t>
            </a:r>
            <a:r>
              <a:rPr lang="en-US" dirty="0"/>
              <a:t>.</a:t>
            </a:r>
          </a:p>
        </p:txBody>
      </p:sp>
      <p:sp>
        <p:nvSpPr>
          <p:cNvPr id="4" name="Text Placeholder 17">
            <a:extLst>
              <a:ext uri="{FF2B5EF4-FFF2-40B4-BE49-F238E27FC236}">
                <a16:creationId xmlns:a16="http://schemas.microsoft.com/office/drawing/2014/main" id="{971CA7A5-F25B-523A-58CC-CD582B22E447}"/>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 (16 pt./Bold)</a:t>
            </a:r>
          </a:p>
        </p:txBody>
      </p:sp>
      <p:sp>
        <p:nvSpPr>
          <p:cNvPr id="5" name="Text Placeholder 17">
            <a:extLst>
              <a:ext uri="{FF2B5EF4-FFF2-40B4-BE49-F238E27FC236}">
                <a16:creationId xmlns:a16="http://schemas.microsoft.com/office/drawing/2014/main" id="{D8760921-D6B3-A275-14C8-AB80231229D9}"/>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auctor.</a:t>
            </a:r>
          </a:p>
        </p:txBody>
      </p:sp>
      <p:sp>
        <p:nvSpPr>
          <p:cNvPr id="9" name="Title 1">
            <a:extLst>
              <a:ext uri="{FF2B5EF4-FFF2-40B4-BE49-F238E27FC236}">
                <a16:creationId xmlns:a16="http://schemas.microsoft.com/office/drawing/2014/main" id="{4A7A0E41-9732-7FF5-C158-954AC0B54FF8}"/>
              </a:ext>
            </a:extLst>
          </p:cNvPr>
          <p:cNvSpPr>
            <a:spLocks noGrp="1"/>
          </p:cNvSpPr>
          <p:nvPr>
            <p:ph type="ctrTitle" hasCustomPrompt="1"/>
          </p:nvPr>
        </p:nvSpPr>
        <p:spPr>
          <a:xfrm>
            <a:off x="465267" y="302811"/>
            <a:ext cx="576281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pic>
        <p:nvPicPr>
          <p:cNvPr id="11" name="Picture 10" descr="NINDS Logo">
            <a:extLst>
              <a:ext uri="{FF2B5EF4-FFF2-40B4-BE49-F238E27FC236}">
                <a16:creationId xmlns:a16="http://schemas.microsoft.com/office/drawing/2014/main" id="{3EE42AAD-C637-4167-9E5D-3F24FD5BFDCC}"/>
              </a:ext>
            </a:extLst>
          </p:cNvPr>
          <p:cNvPicPr>
            <a:picLocks noChangeAspect="1"/>
          </p:cNvPicPr>
          <p:nvPr userDrawn="1"/>
        </p:nvPicPr>
        <p:blipFill>
          <a:blip r:embed="rId4"/>
          <a:stretch>
            <a:fillRect/>
          </a:stretch>
        </p:blipFill>
        <p:spPr>
          <a:xfrm>
            <a:off x="8460594" y="6235008"/>
            <a:ext cx="1854200" cy="406400"/>
          </a:xfrm>
          <a:prstGeom prst="rect">
            <a:avLst/>
          </a:prstGeom>
        </p:spPr>
      </p:pic>
    </p:spTree>
    <p:extLst>
      <p:ext uri="{BB962C8B-B14F-4D97-AF65-F5344CB8AC3E}">
        <p14:creationId xmlns:p14="http://schemas.microsoft.com/office/powerpoint/2010/main" val="1958856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DAD85F-73AE-9C41-95FE-D47188A1D9FC}"/>
              </a:ext>
            </a:extLst>
          </p:cNvPr>
          <p:cNvPicPr>
            <a:picLocks noChangeAspect="1"/>
          </p:cNvPicPr>
          <p:nvPr userDrawn="1"/>
        </p:nvPicPr>
        <p:blipFill rotWithShape="1">
          <a:blip r:embed="rId3"/>
          <a:srcRect r="20407"/>
          <a:stretch/>
        </p:blipFill>
        <p:spPr>
          <a:xfrm>
            <a:off x="2488019" y="0"/>
            <a:ext cx="9703981" cy="6858000"/>
          </a:xfrm>
          <a:prstGeom prst="rect">
            <a:avLst/>
          </a:prstGeom>
        </p:spPr>
      </p:pic>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2" name="Text Placeholder 17">
            <a:extLst>
              <a:ext uri="{FF2B5EF4-FFF2-40B4-BE49-F238E27FC236}">
                <a16:creationId xmlns:a16="http://schemas.microsoft.com/office/drawing/2014/main" id="{E4E7B9A0-9044-C567-54DF-51452A8F237D}"/>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 (16 pt./Bold)</a:t>
            </a:r>
          </a:p>
        </p:txBody>
      </p:sp>
      <p:sp>
        <p:nvSpPr>
          <p:cNvPr id="3" name="Text Placeholder 17">
            <a:extLst>
              <a:ext uri="{FF2B5EF4-FFF2-40B4-BE49-F238E27FC236}">
                <a16:creationId xmlns:a16="http://schemas.microsoft.com/office/drawing/2014/main" id="{52CEB6E4-ED02-7E6C-D407-2A0F6D06FBC6}"/>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Aenean </a:t>
            </a:r>
            <a:r>
              <a:rPr lang="en-US" dirty="0" err="1"/>
              <a:t>tincidunt</a:t>
            </a:r>
            <a:r>
              <a:rPr lang="en-US" dirty="0"/>
              <a:t> maximus ante </a:t>
            </a:r>
            <a:r>
              <a:rPr lang="en-US" dirty="0" err="1"/>
              <a:t>malesuada</a:t>
            </a:r>
            <a:r>
              <a:rPr lang="en-US" dirty="0"/>
              <a:t> </a:t>
            </a:r>
            <a:r>
              <a:rPr lang="en-US" dirty="0" err="1"/>
              <a:t>iaculis</a:t>
            </a:r>
            <a:r>
              <a:rPr lang="en-US" dirty="0"/>
              <a:t>.</a:t>
            </a:r>
          </a:p>
        </p:txBody>
      </p:sp>
      <p:sp>
        <p:nvSpPr>
          <p:cNvPr id="4" name="Text Placeholder 17">
            <a:extLst>
              <a:ext uri="{FF2B5EF4-FFF2-40B4-BE49-F238E27FC236}">
                <a16:creationId xmlns:a16="http://schemas.microsoft.com/office/drawing/2014/main" id="{971CA7A5-F25B-523A-58CC-CD582B22E447}"/>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 (16 pt./Bold)</a:t>
            </a:r>
          </a:p>
        </p:txBody>
      </p:sp>
      <p:sp>
        <p:nvSpPr>
          <p:cNvPr id="5" name="Text Placeholder 17">
            <a:extLst>
              <a:ext uri="{FF2B5EF4-FFF2-40B4-BE49-F238E27FC236}">
                <a16:creationId xmlns:a16="http://schemas.microsoft.com/office/drawing/2014/main" id="{D8760921-D6B3-A275-14C8-AB80231229D9}"/>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auctor.</a:t>
            </a:r>
          </a:p>
        </p:txBody>
      </p:sp>
      <p:sp>
        <p:nvSpPr>
          <p:cNvPr id="16" name="Title 1">
            <a:extLst>
              <a:ext uri="{FF2B5EF4-FFF2-40B4-BE49-F238E27FC236}">
                <a16:creationId xmlns:a16="http://schemas.microsoft.com/office/drawing/2014/main" id="{0A610124-505F-BED9-26DB-6712AC5E2B30}"/>
              </a:ext>
            </a:extLst>
          </p:cNvPr>
          <p:cNvSpPr>
            <a:spLocks noGrp="1"/>
          </p:cNvSpPr>
          <p:nvPr>
            <p:ph type="ctrTitle" hasCustomPrompt="1"/>
          </p:nvPr>
        </p:nvSpPr>
        <p:spPr>
          <a:xfrm>
            <a:off x="465267" y="302811"/>
            <a:ext cx="5762813"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11" name="Picture 10" descr="NINDS Logo">
            <a:extLst>
              <a:ext uri="{FF2B5EF4-FFF2-40B4-BE49-F238E27FC236}">
                <a16:creationId xmlns:a16="http://schemas.microsoft.com/office/drawing/2014/main" id="{5D0E912B-954D-4240-B6AD-62B7ACF5532D}"/>
              </a:ext>
            </a:extLst>
          </p:cNvPr>
          <p:cNvPicPr>
            <a:picLocks noChangeAspect="1"/>
          </p:cNvPicPr>
          <p:nvPr userDrawn="1"/>
        </p:nvPicPr>
        <p:blipFill>
          <a:blip r:embed="rId4"/>
          <a:stretch>
            <a:fillRect/>
          </a:stretch>
        </p:blipFill>
        <p:spPr>
          <a:xfrm>
            <a:off x="8460594" y="6235008"/>
            <a:ext cx="1854200" cy="406400"/>
          </a:xfrm>
          <a:prstGeom prst="rect">
            <a:avLst/>
          </a:prstGeom>
        </p:spPr>
      </p:pic>
    </p:spTree>
    <p:extLst>
      <p:ext uri="{BB962C8B-B14F-4D97-AF65-F5344CB8AC3E}">
        <p14:creationId xmlns:p14="http://schemas.microsoft.com/office/powerpoint/2010/main" val="3008640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DAD85F-73AE-9C41-95FE-D47188A1D9FC}"/>
              </a:ext>
            </a:extLst>
          </p:cNvPr>
          <p:cNvPicPr>
            <a:picLocks noChangeAspect="1"/>
          </p:cNvPicPr>
          <p:nvPr userDrawn="1"/>
        </p:nvPicPr>
        <p:blipFill rotWithShape="1">
          <a:blip r:embed="rId3"/>
          <a:srcRect r="20407"/>
          <a:stretch/>
        </p:blipFill>
        <p:spPr>
          <a:xfrm>
            <a:off x="2488019" y="0"/>
            <a:ext cx="9703981" cy="6858000"/>
          </a:xfrm>
          <a:prstGeom prst="rect">
            <a:avLst/>
          </a:prstGeom>
        </p:spPr>
      </p:pic>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9" name="Picture Placeholder 13">
            <a:extLst>
              <a:ext uri="{FF2B5EF4-FFF2-40B4-BE49-F238E27FC236}">
                <a16:creationId xmlns:a16="http://schemas.microsoft.com/office/drawing/2014/main" id="{6A13898D-E08F-BF4B-9B39-CFCF359007DE}"/>
              </a:ext>
            </a:extLst>
          </p:cNvPr>
          <p:cNvSpPr>
            <a:spLocks noGrp="1"/>
          </p:cNvSpPr>
          <p:nvPr>
            <p:ph type="pic" sz="quarter" idx="10"/>
          </p:nvPr>
        </p:nvSpPr>
        <p:spPr>
          <a:xfrm>
            <a:off x="6551613" y="868363"/>
            <a:ext cx="5087937" cy="4316412"/>
          </a:xfrm>
          <a:prstGeom prst="rect">
            <a:avLst/>
          </a:prstGeom>
        </p:spPr>
        <p:txBody>
          <a:bodyPr/>
          <a:lstStyle>
            <a:lvl1pPr>
              <a:defRPr>
                <a:latin typeface="+mn-lt"/>
              </a:defRPr>
            </a:lvl1pPr>
          </a:lstStyle>
          <a:p>
            <a:endParaRPr lang="en-US"/>
          </a:p>
        </p:txBody>
      </p:sp>
      <p:sp>
        <p:nvSpPr>
          <p:cNvPr id="2" name="Text Placeholder 17">
            <a:extLst>
              <a:ext uri="{FF2B5EF4-FFF2-40B4-BE49-F238E27FC236}">
                <a16:creationId xmlns:a16="http://schemas.microsoft.com/office/drawing/2014/main" id="{28719040-5217-59D5-277B-120FB32C4EFB}"/>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 (16 pt./Bold)</a:t>
            </a:r>
          </a:p>
        </p:txBody>
      </p:sp>
      <p:sp>
        <p:nvSpPr>
          <p:cNvPr id="3" name="Text Placeholder 17">
            <a:extLst>
              <a:ext uri="{FF2B5EF4-FFF2-40B4-BE49-F238E27FC236}">
                <a16:creationId xmlns:a16="http://schemas.microsoft.com/office/drawing/2014/main" id="{57938014-865B-4EA3-831F-F0FE35D985B3}"/>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Aenean </a:t>
            </a:r>
            <a:r>
              <a:rPr lang="en-US" dirty="0" err="1"/>
              <a:t>tincidunt</a:t>
            </a:r>
            <a:r>
              <a:rPr lang="en-US" dirty="0"/>
              <a:t> maximus ante </a:t>
            </a:r>
            <a:r>
              <a:rPr lang="en-US" dirty="0" err="1"/>
              <a:t>malesuada</a:t>
            </a:r>
            <a:r>
              <a:rPr lang="en-US" dirty="0"/>
              <a:t> </a:t>
            </a:r>
            <a:r>
              <a:rPr lang="en-US" dirty="0" err="1"/>
              <a:t>iaculis</a:t>
            </a:r>
            <a:r>
              <a:rPr lang="en-US" dirty="0"/>
              <a:t>.</a:t>
            </a:r>
          </a:p>
        </p:txBody>
      </p:sp>
      <p:sp>
        <p:nvSpPr>
          <p:cNvPr id="4" name="Text Placeholder 17">
            <a:extLst>
              <a:ext uri="{FF2B5EF4-FFF2-40B4-BE49-F238E27FC236}">
                <a16:creationId xmlns:a16="http://schemas.microsoft.com/office/drawing/2014/main" id="{6258E0BC-7E02-2BB1-ED7F-898E74120BAA}"/>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 (16 pt./Bold)</a:t>
            </a:r>
          </a:p>
        </p:txBody>
      </p:sp>
      <p:sp>
        <p:nvSpPr>
          <p:cNvPr id="5" name="Text Placeholder 17">
            <a:extLst>
              <a:ext uri="{FF2B5EF4-FFF2-40B4-BE49-F238E27FC236}">
                <a16:creationId xmlns:a16="http://schemas.microsoft.com/office/drawing/2014/main" id="{310A9528-6E9A-7832-05E9-9AC4FD88E583}"/>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auctor.</a:t>
            </a:r>
          </a:p>
        </p:txBody>
      </p:sp>
      <p:sp>
        <p:nvSpPr>
          <p:cNvPr id="15" name="Title 1">
            <a:extLst>
              <a:ext uri="{FF2B5EF4-FFF2-40B4-BE49-F238E27FC236}">
                <a16:creationId xmlns:a16="http://schemas.microsoft.com/office/drawing/2014/main" id="{61169657-0FB0-0387-7CC5-20B656DEC65E}"/>
              </a:ext>
            </a:extLst>
          </p:cNvPr>
          <p:cNvSpPr>
            <a:spLocks noGrp="1"/>
          </p:cNvSpPr>
          <p:nvPr>
            <p:ph type="ctrTitle" hasCustomPrompt="1"/>
          </p:nvPr>
        </p:nvSpPr>
        <p:spPr>
          <a:xfrm>
            <a:off x="465267" y="302811"/>
            <a:ext cx="576281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pic>
        <p:nvPicPr>
          <p:cNvPr id="12" name="Picture 11" descr="NINDS Logo">
            <a:extLst>
              <a:ext uri="{FF2B5EF4-FFF2-40B4-BE49-F238E27FC236}">
                <a16:creationId xmlns:a16="http://schemas.microsoft.com/office/drawing/2014/main" id="{20FE93B7-4FA7-4055-9C3E-EEC7295741C2}"/>
              </a:ext>
            </a:extLst>
          </p:cNvPr>
          <p:cNvPicPr>
            <a:picLocks noChangeAspect="1"/>
          </p:cNvPicPr>
          <p:nvPr userDrawn="1"/>
        </p:nvPicPr>
        <p:blipFill>
          <a:blip r:embed="rId4"/>
          <a:stretch>
            <a:fillRect/>
          </a:stretch>
        </p:blipFill>
        <p:spPr>
          <a:xfrm>
            <a:off x="8460594" y="6235008"/>
            <a:ext cx="1854200" cy="406400"/>
          </a:xfrm>
          <a:prstGeom prst="rect">
            <a:avLst/>
          </a:prstGeom>
        </p:spPr>
      </p:pic>
    </p:spTree>
    <p:extLst>
      <p:ext uri="{BB962C8B-B14F-4D97-AF65-F5344CB8AC3E}">
        <p14:creationId xmlns:p14="http://schemas.microsoft.com/office/powerpoint/2010/main" val="1900361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DAD85F-73AE-9C41-95FE-D47188A1D9FC}"/>
              </a:ext>
            </a:extLst>
          </p:cNvPr>
          <p:cNvPicPr>
            <a:picLocks noChangeAspect="1"/>
          </p:cNvPicPr>
          <p:nvPr userDrawn="1"/>
        </p:nvPicPr>
        <p:blipFill rotWithShape="1">
          <a:blip r:embed="rId3"/>
          <a:srcRect r="20407"/>
          <a:stretch/>
        </p:blipFill>
        <p:spPr>
          <a:xfrm>
            <a:off x="2488019" y="0"/>
            <a:ext cx="9703981" cy="6858000"/>
          </a:xfrm>
          <a:prstGeom prst="rect">
            <a:avLst/>
          </a:prstGeom>
        </p:spPr>
      </p:pic>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9" name="Picture Placeholder 13">
            <a:extLst>
              <a:ext uri="{FF2B5EF4-FFF2-40B4-BE49-F238E27FC236}">
                <a16:creationId xmlns:a16="http://schemas.microsoft.com/office/drawing/2014/main" id="{6A13898D-E08F-BF4B-9B39-CFCF359007DE}"/>
              </a:ext>
            </a:extLst>
          </p:cNvPr>
          <p:cNvSpPr>
            <a:spLocks noGrp="1"/>
          </p:cNvSpPr>
          <p:nvPr>
            <p:ph type="pic" sz="quarter" idx="10"/>
          </p:nvPr>
        </p:nvSpPr>
        <p:spPr>
          <a:xfrm>
            <a:off x="6551613" y="868363"/>
            <a:ext cx="5087937" cy="4316412"/>
          </a:xfrm>
          <a:prstGeom prst="rect">
            <a:avLst/>
          </a:prstGeom>
        </p:spPr>
        <p:txBody>
          <a:bodyPr/>
          <a:lstStyle>
            <a:lvl1pPr>
              <a:defRPr>
                <a:latin typeface="+mn-lt"/>
              </a:defRPr>
            </a:lvl1pPr>
          </a:lstStyle>
          <a:p>
            <a:endParaRPr lang="en-US"/>
          </a:p>
        </p:txBody>
      </p:sp>
      <p:sp>
        <p:nvSpPr>
          <p:cNvPr id="2" name="Text Placeholder 17">
            <a:extLst>
              <a:ext uri="{FF2B5EF4-FFF2-40B4-BE49-F238E27FC236}">
                <a16:creationId xmlns:a16="http://schemas.microsoft.com/office/drawing/2014/main" id="{28719040-5217-59D5-277B-120FB32C4EFB}"/>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Lorem Ipsum (16 pt./Bold)</a:t>
            </a:r>
          </a:p>
        </p:txBody>
      </p:sp>
      <p:sp>
        <p:nvSpPr>
          <p:cNvPr id="3" name="Text Placeholder 17">
            <a:extLst>
              <a:ext uri="{FF2B5EF4-FFF2-40B4-BE49-F238E27FC236}">
                <a16:creationId xmlns:a16="http://schemas.microsoft.com/office/drawing/2014/main" id="{57938014-865B-4EA3-831F-F0FE35D985B3}"/>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 </a:t>
            </a:r>
            <a:r>
              <a:rPr lang="en-US" dirty="0" err="1"/>
              <a:t>sollicitudin</a:t>
            </a:r>
            <a:r>
              <a:rPr lang="en-US" dirty="0"/>
              <a:t> mi. </a:t>
            </a:r>
            <a:r>
              <a:rPr lang="en-US" dirty="0" err="1"/>
              <a:t>Proin</a:t>
            </a:r>
            <a:r>
              <a:rPr lang="en-US" dirty="0"/>
              <a:t> magna </a:t>
            </a:r>
            <a:r>
              <a:rPr lang="en-US" dirty="0" err="1"/>
              <a:t>justo</a:t>
            </a:r>
            <a:r>
              <a:rPr lang="en-US" dirty="0"/>
              <a:t>, pharetra et </a:t>
            </a:r>
            <a:r>
              <a:rPr lang="en-US" dirty="0" err="1"/>
              <a:t>metus</a:t>
            </a:r>
            <a:r>
              <a:rPr lang="en-US" dirty="0"/>
              <a:t> vitae, </a:t>
            </a:r>
            <a:r>
              <a:rPr lang="en-US" dirty="0" err="1"/>
              <a:t>dignissim</a:t>
            </a:r>
            <a:r>
              <a:rPr lang="en-US" dirty="0"/>
              <a:t> </a:t>
            </a:r>
            <a:r>
              <a:rPr lang="en-US" dirty="0" err="1"/>
              <a:t>ullamcorper</a:t>
            </a:r>
            <a:r>
              <a:rPr lang="en-US" dirty="0"/>
              <a:t> </a:t>
            </a:r>
            <a:r>
              <a:rPr lang="en-US" dirty="0" err="1"/>
              <a:t>nisl</a:t>
            </a:r>
            <a:r>
              <a:rPr lang="en-US" dirty="0"/>
              <a:t>. Nam </a:t>
            </a:r>
            <a:r>
              <a:rPr lang="en-US" dirty="0" err="1"/>
              <a:t>diam</a:t>
            </a:r>
            <a:r>
              <a:rPr lang="en-US" dirty="0"/>
              <a:t> </a:t>
            </a:r>
            <a:r>
              <a:rPr lang="en-US" dirty="0" err="1"/>
              <a:t>nisl</a:t>
            </a:r>
            <a:r>
              <a:rPr lang="en-US" dirty="0"/>
              <a:t>, </a:t>
            </a:r>
            <a:r>
              <a:rPr lang="en-US" dirty="0" err="1"/>
              <a:t>aliquam</a:t>
            </a:r>
            <a:r>
              <a:rPr lang="en-US" dirty="0"/>
              <a:t> at </a:t>
            </a:r>
            <a:r>
              <a:rPr lang="en-US" dirty="0" err="1"/>
              <a:t>commodo</a:t>
            </a:r>
            <a:r>
              <a:rPr lang="en-US" dirty="0"/>
              <a:t> </a:t>
            </a:r>
            <a:r>
              <a:rPr lang="en-US" dirty="0" err="1"/>
              <a:t>eget</a:t>
            </a:r>
            <a:r>
              <a:rPr lang="en-US" dirty="0"/>
              <a:t>, </a:t>
            </a:r>
            <a:r>
              <a:rPr lang="en-US" dirty="0" err="1"/>
              <a:t>faucibus</a:t>
            </a:r>
            <a:r>
              <a:rPr lang="en-US" dirty="0"/>
              <a:t> </a:t>
            </a:r>
            <a:r>
              <a:rPr lang="en-US" dirty="0" err="1"/>
              <a:t>nec</a:t>
            </a:r>
            <a:r>
              <a:rPr lang="en-US" dirty="0"/>
              <a:t> </a:t>
            </a:r>
            <a:r>
              <a:rPr lang="en-US" dirty="0" err="1"/>
              <a:t>felis</a:t>
            </a:r>
            <a:r>
              <a:rPr lang="en-US" dirty="0"/>
              <a:t>. </a:t>
            </a:r>
            <a:r>
              <a:rPr lang="en-US" dirty="0" err="1"/>
              <a:t>Suspendisse</a:t>
            </a:r>
            <a:r>
              <a:rPr lang="en-US" dirty="0"/>
              <a:t> </a:t>
            </a:r>
            <a:r>
              <a:rPr lang="en-US" dirty="0" err="1"/>
              <a:t>potenti</a:t>
            </a:r>
            <a:r>
              <a:rPr lang="en-US" dirty="0"/>
              <a:t>. </a:t>
            </a:r>
            <a:r>
              <a:rPr lang="en-US" dirty="0" err="1"/>
              <a:t>Curabitur</a:t>
            </a:r>
            <a:r>
              <a:rPr lang="en-US" dirty="0"/>
              <a:t> </a:t>
            </a:r>
            <a:r>
              <a:rPr lang="en-US" dirty="0" err="1"/>
              <a:t>eget</a:t>
            </a:r>
            <a:r>
              <a:rPr lang="en-US" dirty="0"/>
              <a:t> </a:t>
            </a:r>
            <a:r>
              <a:rPr lang="en-US" dirty="0" err="1"/>
              <a:t>tellus</a:t>
            </a:r>
            <a:r>
              <a:rPr lang="en-US" dirty="0"/>
              <a:t> ac </a:t>
            </a:r>
            <a:r>
              <a:rPr lang="en-US" dirty="0" err="1"/>
              <a:t>neque</a:t>
            </a:r>
            <a:r>
              <a:rPr lang="en-US" dirty="0"/>
              <a:t> </a:t>
            </a:r>
            <a:r>
              <a:rPr lang="en-US" dirty="0" err="1"/>
              <a:t>viverra</a:t>
            </a:r>
            <a:r>
              <a:rPr lang="en-US" dirty="0"/>
              <a:t> </a:t>
            </a:r>
            <a:r>
              <a:rPr lang="en-US" dirty="0" err="1"/>
              <a:t>facilisis</a:t>
            </a:r>
            <a:r>
              <a:rPr lang="en-US" dirty="0"/>
              <a:t>. Aenean </a:t>
            </a:r>
            <a:r>
              <a:rPr lang="en-US" dirty="0" err="1"/>
              <a:t>tincidunt</a:t>
            </a:r>
            <a:r>
              <a:rPr lang="en-US" dirty="0"/>
              <a:t> maximus ante </a:t>
            </a:r>
            <a:r>
              <a:rPr lang="en-US" dirty="0" err="1"/>
              <a:t>malesuada</a:t>
            </a:r>
            <a:r>
              <a:rPr lang="en-US" dirty="0"/>
              <a:t> </a:t>
            </a:r>
            <a:r>
              <a:rPr lang="en-US" dirty="0" err="1"/>
              <a:t>iaculis</a:t>
            </a:r>
            <a:r>
              <a:rPr lang="en-US" dirty="0"/>
              <a:t>.</a:t>
            </a:r>
          </a:p>
        </p:txBody>
      </p:sp>
      <p:sp>
        <p:nvSpPr>
          <p:cNvPr id="4" name="Text Placeholder 17">
            <a:extLst>
              <a:ext uri="{FF2B5EF4-FFF2-40B4-BE49-F238E27FC236}">
                <a16:creationId xmlns:a16="http://schemas.microsoft.com/office/drawing/2014/main" id="{6258E0BC-7E02-2BB1-ED7F-898E74120BAA}"/>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Lorem Ipsum (16 pt./Bold)</a:t>
            </a:r>
          </a:p>
        </p:txBody>
      </p:sp>
      <p:sp>
        <p:nvSpPr>
          <p:cNvPr id="5" name="Text Placeholder 17">
            <a:extLst>
              <a:ext uri="{FF2B5EF4-FFF2-40B4-BE49-F238E27FC236}">
                <a16:creationId xmlns:a16="http://schemas.microsoft.com/office/drawing/2014/main" id="{310A9528-6E9A-7832-05E9-9AC4FD88E583}"/>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Aliquam</a:t>
            </a:r>
            <a:r>
              <a:rPr lang="en-US" dirty="0"/>
              <a:t> </a:t>
            </a:r>
            <a:r>
              <a:rPr lang="en-US" dirty="0" err="1"/>
              <a:t>laoreet</a:t>
            </a:r>
            <a:r>
              <a:rPr lang="en-US" dirty="0"/>
              <a:t> </a:t>
            </a:r>
            <a:r>
              <a:rPr lang="en-US" dirty="0" err="1"/>
              <a:t>egestas</a:t>
            </a:r>
            <a:r>
              <a:rPr lang="en-US" dirty="0"/>
              <a:t> </a:t>
            </a:r>
            <a:r>
              <a:rPr lang="en-US" dirty="0" err="1"/>
              <a:t>nisl</a:t>
            </a:r>
            <a:r>
              <a:rPr lang="en-US" dirty="0"/>
              <a:t>, vitae </a:t>
            </a:r>
            <a:r>
              <a:rPr lang="en-US" dirty="0" err="1"/>
              <a:t>scelerisque</a:t>
            </a:r>
            <a:r>
              <a:rPr lang="en-US" dirty="0"/>
              <a:t> </a:t>
            </a:r>
            <a:r>
              <a:rPr lang="en-US" dirty="0" err="1"/>
              <a:t>purus</a:t>
            </a:r>
            <a:r>
              <a:rPr lang="en-US" dirty="0"/>
              <a:t> </a:t>
            </a:r>
            <a:r>
              <a:rPr lang="en-US" dirty="0" err="1"/>
              <a:t>suscipit</a:t>
            </a:r>
            <a:r>
              <a:rPr lang="en-US" dirty="0"/>
              <a:t> </a:t>
            </a:r>
            <a:r>
              <a:rPr lang="en-US" dirty="0" err="1"/>
              <a:t>eget</a:t>
            </a:r>
            <a:r>
              <a:rPr lang="en-US" dirty="0"/>
              <a:t>. </a:t>
            </a:r>
            <a:r>
              <a:rPr lang="en-US" dirty="0" err="1"/>
              <a:t>Curabitur</a:t>
            </a:r>
            <a:r>
              <a:rPr lang="en-US" dirty="0"/>
              <a:t> </a:t>
            </a:r>
            <a:r>
              <a:rPr lang="en-US" dirty="0" err="1"/>
              <a:t>rutrum</a:t>
            </a:r>
            <a:r>
              <a:rPr lang="en-US" dirty="0"/>
              <a:t> </a:t>
            </a:r>
            <a:r>
              <a:rPr lang="en-US" dirty="0" err="1"/>
              <a:t>consequat</a:t>
            </a:r>
            <a:r>
              <a:rPr lang="en-US" dirty="0"/>
              <a:t> </a:t>
            </a:r>
            <a:r>
              <a:rPr lang="en-US" dirty="0" err="1"/>
              <a:t>risus</a:t>
            </a:r>
            <a:r>
              <a:rPr lang="en-US" dirty="0"/>
              <a:t> </a:t>
            </a:r>
            <a:r>
              <a:rPr lang="en-US" dirty="0" err="1"/>
              <a:t>eu</a:t>
            </a:r>
            <a:r>
              <a:rPr lang="en-US" dirty="0"/>
              <a:t> </a:t>
            </a:r>
            <a:r>
              <a:rPr lang="en-US" dirty="0" err="1"/>
              <a:t>varius</a:t>
            </a:r>
            <a:r>
              <a:rPr lang="en-US" dirty="0"/>
              <a:t>. Vestibulum sit </a:t>
            </a:r>
            <a:r>
              <a:rPr lang="en-US" dirty="0" err="1"/>
              <a:t>amet</a:t>
            </a:r>
            <a:r>
              <a:rPr lang="en-US" dirty="0"/>
              <a:t> </a:t>
            </a:r>
            <a:r>
              <a:rPr lang="en-US" dirty="0" err="1"/>
              <a:t>diam</a:t>
            </a:r>
            <a:r>
              <a:rPr lang="en-US" dirty="0"/>
              <a:t> at ante </a:t>
            </a:r>
            <a:r>
              <a:rPr lang="en-US" dirty="0" err="1"/>
              <a:t>scelerisque</a:t>
            </a:r>
            <a:r>
              <a:rPr lang="en-US" dirty="0"/>
              <a:t> </a:t>
            </a:r>
            <a:r>
              <a:rPr lang="en-US" dirty="0" err="1"/>
              <a:t>laoreet</a:t>
            </a:r>
            <a:r>
              <a:rPr lang="en-US" dirty="0"/>
              <a:t> sit </a:t>
            </a:r>
            <a:r>
              <a:rPr lang="en-US" dirty="0" err="1"/>
              <a:t>amet</a:t>
            </a:r>
            <a:r>
              <a:rPr lang="en-US" dirty="0"/>
              <a:t> </a:t>
            </a:r>
            <a:r>
              <a:rPr lang="en-US" dirty="0" err="1"/>
              <a:t>vel</a:t>
            </a:r>
            <a:r>
              <a:rPr lang="en-US" dirty="0"/>
              <a:t> </a:t>
            </a:r>
            <a:r>
              <a:rPr lang="en-US" dirty="0" err="1"/>
              <a:t>urna</a:t>
            </a:r>
            <a:r>
              <a:rPr lang="en-US" dirty="0"/>
              <a:t>. Integer </a:t>
            </a:r>
            <a:r>
              <a:rPr lang="en-US" dirty="0" err="1"/>
              <a:t>sodales</a:t>
            </a:r>
            <a:r>
              <a:rPr lang="en-US" dirty="0"/>
              <a:t> vestibulum </a:t>
            </a:r>
            <a:r>
              <a:rPr lang="en-US" dirty="0" err="1"/>
              <a:t>nulla</a:t>
            </a:r>
            <a:r>
              <a:rPr lang="en-US" dirty="0"/>
              <a:t>, </a:t>
            </a:r>
            <a:r>
              <a:rPr lang="en-US" dirty="0" err="1"/>
              <a:t>eu</a:t>
            </a:r>
            <a:r>
              <a:rPr lang="en-US" dirty="0"/>
              <a:t> </a:t>
            </a:r>
            <a:r>
              <a:rPr lang="en-US" dirty="0" err="1"/>
              <a:t>pretium</a:t>
            </a:r>
            <a:r>
              <a:rPr lang="en-US" dirty="0"/>
              <a:t> </a:t>
            </a:r>
            <a:r>
              <a:rPr lang="en-US" dirty="0" err="1"/>
              <a:t>nulla</a:t>
            </a:r>
            <a:r>
              <a:rPr lang="en-US" dirty="0"/>
              <a:t> </a:t>
            </a:r>
            <a:r>
              <a:rPr lang="en-US" dirty="0" err="1"/>
              <a:t>posuere</a:t>
            </a:r>
            <a:r>
              <a:rPr lang="en-US" dirty="0"/>
              <a:t> id. </a:t>
            </a:r>
            <a:r>
              <a:rPr lang="en-US" dirty="0" err="1"/>
              <a:t>Nulla</a:t>
            </a:r>
            <a:r>
              <a:rPr lang="en-US" dirty="0"/>
              <a:t> sit </a:t>
            </a:r>
            <a:r>
              <a:rPr lang="en-US" dirty="0" err="1"/>
              <a:t>amet</a:t>
            </a:r>
            <a:r>
              <a:rPr lang="en-US" dirty="0"/>
              <a:t> </a:t>
            </a:r>
            <a:r>
              <a:rPr lang="en-US" dirty="0" err="1"/>
              <a:t>purus</a:t>
            </a:r>
            <a:r>
              <a:rPr lang="en-US" dirty="0"/>
              <a:t> </a:t>
            </a:r>
            <a:r>
              <a:rPr lang="en-US" dirty="0" err="1"/>
              <a:t>sed</a:t>
            </a:r>
            <a:r>
              <a:rPr lang="en-US" dirty="0"/>
              <a:t> </a:t>
            </a:r>
            <a:r>
              <a:rPr lang="en-US" dirty="0" err="1"/>
              <a:t>turpis</a:t>
            </a:r>
            <a:r>
              <a:rPr lang="en-US" dirty="0"/>
              <a:t> </a:t>
            </a:r>
            <a:r>
              <a:rPr lang="en-US" dirty="0" err="1"/>
              <a:t>vehicula</a:t>
            </a:r>
            <a:r>
              <a:rPr lang="en-US" dirty="0"/>
              <a:t> </a:t>
            </a:r>
            <a:r>
              <a:rPr lang="en-US" dirty="0" err="1"/>
              <a:t>ultrices</a:t>
            </a:r>
            <a:r>
              <a:rPr lang="en-US" dirty="0"/>
              <a:t> id non </a:t>
            </a:r>
            <a:r>
              <a:rPr lang="en-US" dirty="0" err="1"/>
              <a:t>felis</a:t>
            </a:r>
            <a:r>
              <a:rPr lang="en-US" dirty="0"/>
              <a:t>. Cras </a:t>
            </a:r>
            <a:r>
              <a:rPr lang="en-US" dirty="0" err="1"/>
              <a:t>nulla</a:t>
            </a:r>
            <a:r>
              <a:rPr lang="en-US" dirty="0"/>
              <a:t> </a:t>
            </a:r>
            <a:r>
              <a:rPr lang="en-US" dirty="0" err="1"/>
              <a:t>risus</a:t>
            </a:r>
            <a:r>
              <a:rPr lang="en-US" dirty="0"/>
              <a:t>, maximus </a:t>
            </a:r>
            <a:r>
              <a:rPr lang="en-US" dirty="0" err="1"/>
              <a:t>sed</a:t>
            </a:r>
            <a:r>
              <a:rPr lang="en-US" dirty="0"/>
              <a:t> </a:t>
            </a:r>
            <a:r>
              <a:rPr lang="en-US" dirty="0" err="1"/>
              <a:t>tristique</a:t>
            </a:r>
            <a:r>
              <a:rPr lang="en-US" dirty="0"/>
              <a:t> non, </a:t>
            </a:r>
            <a:r>
              <a:rPr lang="en-US" dirty="0" err="1"/>
              <a:t>vulputate</a:t>
            </a:r>
            <a:r>
              <a:rPr lang="en-US" dirty="0"/>
              <a:t> at </a:t>
            </a:r>
            <a:r>
              <a:rPr lang="en-US" dirty="0" err="1"/>
              <a:t>massa</a:t>
            </a:r>
            <a:r>
              <a:rPr lang="en-US" dirty="0"/>
              <a:t>. </a:t>
            </a:r>
            <a:r>
              <a:rPr lang="en-US" dirty="0" err="1"/>
              <a:t>Etiam</a:t>
            </a:r>
            <a:r>
              <a:rPr lang="en-US" dirty="0"/>
              <a:t> </a:t>
            </a:r>
            <a:r>
              <a:rPr lang="en-US" dirty="0" err="1"/>
              <a:t>tincidunt</a:t>
            </a:r>
            <a:r>
              <a:rPr lang="en-US" dirty="0"/>
              <a:t> </a:t>
            </a:r>
            <a:r>
              <a:rPr lang="en-US" dirty="0" err="1"/>
              <a:t>erat</a:t>
            </a:r>
            <a:r>
              <a:rPr lang="en-US" dirty="0"/>
              <a:t> sit </a:t>
            </a:r>
            <a:r>
              <a:rPr lang="en-US" dirty="0" err="1"/>
              <a:t>amet</a:t>
            </a:r>
            <a:r>
              <a:rPr lang="en-US" dirty="0"/>
              <a:t> </a:t>
            </a:r>
            <a:r>
              <a:rPr lang="en-US" dirty="0" err="1"/>
              <a:t>nisl</a:t>
            </a:r>
            <a:r>
              <a:rPr lang="en-US" dirty="0"/>
              <a:t> </a:t>
            </a:r>
            <a:r>
              <a:rPr lang="en-US" dirty="0" err="1"/>
              <a:t>sagittis</a:t>
            </a:r>
            <a:r>
              <a:rPr lang="en-US" dirty="0"/>
              <a:t> </a:t>
            </a:r>
            <a:r>
              <a:rPr lang="en-US" dirty="0" err="1"/>
              <a:t>tincidunt</a:t>
            </a:r>
            <a:r>
              <a:rPr lang="en-US" dirty="0"/>
              <a:t>. </a:t>
            </a:r>
            <a:r>
              <a:rPr lang="en-US" dirty="0" err="1"/>
              <a:t>Fusce</a:t>
            </a:r>
            <a:r>
              <a:rPr lang="en-US" dirty="0"/>
              <a:t> </a:t>
            </a:r>
            <a:r>
              <a:rPr lang="en-US" dirty="0" err="1"/>
              <a:t>dapibus</a:t>
            </a:r>
            <a:r>
              <a:rPr lang="en-US" dirty="0"/>
              <a:t> </a:t>
            </a:r>
            <a:r>
              <a:rPr lang="en-US" dirty="0" err="1"/>
              <a:t>blandit</a:t>
            </a:r>
            <a:r>
              <a:rPr lang="en-US" dirty="0"/>
              <a:t> </a:t>
            </a:r>
            <a:r>
              <a:rPr lang="en-US" dirty="0" err="1"/>
              <a:t>felis</a:t>
            </a:r>
            <a:r>
              <a:rPr lang="en-US" dirty="0"/>
              <a:t>, </a:t>
            </a:r>
            <a:r>
              <a:rPr lang="en-US" dirty="0" err="1"/>
              <a:t>nec</a:t>
            </a:r>
            <a:r>
              <a:rPr lang="en-US" dirty="0"/>
              <a:t> </a:t>
            </a:r>
            <a:r>
              <a:rPr lang="en-US" dirty="0" err="1"/>
              <a:t>hendrerit</a:t>
            </a:r>
            <a:r>
              <a:rPr lang="en-US" dirty="0"/>
              <a:t> mi </a:t>
            </a:r>
            <a:r>
              <a:rPr lang="en-US" dirty="0" err="1"/>
              <a:t>posuere</a:t>
            </a:r>
            <a:r>
              <a:rPr lang="en-US" dirty="0"/>
              <a:t> </a:t>
            </a:r>
            <a:r>
              <a:rPr lang="en-US" dirty="0" err="1"/>
              <a:t>sagittis</a:t>
            </a:r>
            <a:r>
              <a:rPr lang="en-US" dirty="0"/>
              <a:t>. </a:t>
            </a:r>
            <a:r>
              <a:rPr lang="en-US" dirty="0" err="1"/>
              <a:t>Sed</a:t>
            </a:r>
            <a:r>
              <a:rPr lang="en-US" dirty="0"/>
              <a:t> </a:t>
            </a:r>
            <a:r>
              <a:rPr lang="en-US" dirty="0" err="1"/>
              <a:t>tristique</a:t>
            </a:r>
            <a:r>
              <a:rPr lang="en-US" dirty="0"/>
              <a:t> </a:t>
            </a:r>
            <a:r>
              <a:rPr lang="en-US" dirty="0" err="1"/>
              <a:t>tortor</a:t>
            </a:r>
            <a:r>
              <a:rPr lang="en-US" dirty="0"/>
              <a:t> </a:t>
            </a:r>
            <a:r>
              <a:rPr lang="en-US" dirty="0" err="1"/>
              <a:t>pretium</a:t>
            </a:r>
            <a:r>
              <a:rPr lang="en-US" dirty="0"/>
              <a:t> </a:t>
            </a:r>
            <a:r>
              <a:rPr lang="en-US" dirty="0" err="1"/>
              <a:t>odio</a:t>
            </a:r>
            <a:r>
              <a:rPr lang="en-US" dirty="0"/>
              <a:t> </a:t>
            </a:r>
            <a:r>
              <a:rPr lang="en-US" dirty="0" err="1"/>
              <a:t>dapibus</a:t>
            </a:r>
            <a:r>
              <a:rPr lang="en-US" dirty="0"/>
              <a:t>, </a:t>
            </a:r>
            <a:r>
              <a:rPr lang="en-US" dirty="0" err="1"/>
              <a:t>sed</a:t>
            </a:r>
            <a:r>
              <a:rPr lang="en-US" dirty="0"/>
              <a:t> lacinia lorem </a:t>
            </a:r>
            <a:r>
              <a:rPr lang="en-US" dirty="0" err="1"/>
              <a:t>laoreet</a:t>
            </a:r>
            <a:r>
              <a:rPr lang="en-US" dirty="0"/>
              <a:t>. </a:t>
            </a:r>
            <a:r>
              <a:rPr lang="en-US" dirty="0" err="1"/>
              <a:t>Aliquam</a:t>
            </a:r>
            <a:r>
              <a:rPr lang="en-US" dirty="0"/>
              <a:t> </a:t>
            </a:r>
            <a:r>
              <a:rPr lang="en-US" dirty="0" err="1"/>
              <a:t>mattis</a:t>
            </a:r>
            <a:r>
              <a:rPr lang="en-US" dirty="0"/>
              <a:t> dolor </a:t>
            </a:r>
            <a:r>
              <a:rPr lang="en-US" dirty="0" err="1"/>
              <a:t>eget</a:t>
            </a:r>
            <a:r>
              <a:rPr lang="en-US" dirty="0"/>
              <a:t> </a:t>
            </a:r>
            <a:r>
              <a:rPr lang="en-US" dirty="0" err="1"/>
              <a:t>luctus</a:t>
            </a:r>
            <a:r>
              <a:rPr lang="en-US" dirty="0"/>
              <a:t> </a:t>
            </a:r>
            <a:r>
              <a:rPr lang="en-US" dirty="0" err="1"/>
              <a:t>viverra</a:t>
            </a:r>
            <a:r>
              <a:rPr lang="en-US" dirty="0"/>
              <a:t>. Morbi ac </a:t>
            </a:r>
            <a:r>
              <a:rPr lang="en-US" dirty="0" err="1"/>
              <a:t>sapien</a:t>
            </a:r>
            <a:r>
              <a:rPr lang="en-US" dirty="0"/>
              <a:t> </a:t>
            </a:r>
            <a:r>
              <a:rPr lang="en-US" dirty="0" err="1"/>
              <a:t>interdum</a:t>
            </a:r>
            <a:r>
              <a:rPr lang="en-US" dirty="0"/>
              <a:t> </a:t>
            </a:r>
            <a:r>
              <a:rPr lang="en-US" dirty="0" err="1"/>
              <a:t>est</a:t>
            </a:r>
            <a:r>
              <a:rPr lang="en-US" dirty="0"/>
              <a:t> </a:t>
            </a:r>
            <a:r>
              <a:rPr lang="en-US" dirty="0" err="1"/>
              <a:t>congue</a:t>
            </a:r>
            <a:r>
              <a:rPr lang="en-US" dirty="0"/>
              <a:t> </a:t>
            </a:r>
            <a:r>
              <a:rPr lang="en-US" dirty="0" err="1"/>
              <a:t>ullamcorper</a:t>
            </a:r>
            <a:r>
              <a:rPr lang="en-US" dirty="0"/>
              <a:t>. </a:t>
            </a:r>
            <a:r>
              <a:rPr lang="en-US" dirty="0" err="1"/>
              <a:t>Donec</a:t>
            </a:r>
            <a:r>
              <a:rPr lang="en-US" dirty="0"/>
              <a:t> </a:t>
            </a:r>
            <a:r>
              <a:rPr lang="en-US" dirty="0" err="1"/>
              <a:t>nec</a:t>
            </a:r>
            <a:r>
              <a:rPr lang="en-US" dirty="0"/>
              <a:t> dictum ligula. Duis </a:t>
            </a:r>
            <a:r>
              <a:rPr lang="en-US" dirty="0" err="1"/>
              <a:t>interdum</a:t>
            </a:r>
            <a:r>
              <a:rPr lang="en-US" dirty="0"/>
              <a:t> </a:t>
            </a:r>
            <a:r>
              <a:rPr lang="en-US" dirty="0" err="1"/>
              <a:t>sollicitudin</a:t>
            </a:r>
            <a:r>
              <a:rPr lang="en-US" dirty="0"/>
              <a:t> auctor.</a:t>
            </a:r>
          </a:p>
        </p:txBody>
      </p:sp>
      <p:sp>
        <p:nvSpPr>
          <p:cNvPr id="8" name="Title 1">
            <a:extLst>
              <a:ext uri="{FF2B5EF4-FFF2-40B4-BE49-F238E27FC236}">
                <a16:creationId xmlns:a16="http://schemas.microsoft.com/office/drawing/2014/main" id="{1CA09F48-C68C-FB75-E774-C18709F51ED6}"/>
              </a:ext>
            </a:extLst>
          </p:cNvPr>
          <p:cNvSpPr>
            <a:spLocks noGrp="1"/>
          </p:cNvSpPr>
          <p:nvPr>
            <p:ph type="ctrTitle" hasCustomPrompt="1"/>
          </p:nvPr>
        </p:nvSpPr>
        <p:spPr>
          <a:xfrm>
            <a:off x="465267" y="302811"/>
            <a:ext cx="5762813"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12" name="Picture 11" descr="NINDS Logo">
            <a:extLst>
              <a:ext uri="{FF2B5EF4-FFF2-40B4-BE49-F238E27FC236}">
                <a16:creationId xmlns:a16="http://schemas.microsoft.com/office/drawing/2014/main" id="{E9B8CE95-28D2-485C-8234-0B83654F82B9}"/>
              </a:ext>
            </a:extLst>
          </p:cNvPr>
          <p:cNvPicPr>
            <a:picLocks noChangeAspect="1"/>
          </p:cNvPicPr>
          <p:nvPr userDrawn="1"/>
        </p:nvPicPr>
        <p:blipFill>
          <a:blip r:embed="rId4"/>
          <a:stretch>
            <a:fillRect/>
          </a:stretch>
        </p:blipFill>
        <p:spPr>
          <a:xfrm>
            <a:off x="8460594" y="6235008"/>
            <a:ext cx="1854200" cy="406400"/>
          </a:xfrm>
          <a:prstGeom prst="rect">
            <a:avLst/>
          </a:prstGeom>
        </p:spPr>
      </p:pic>
    </p:spTree>
    <p:extLst>
      <p:ext uri="{BB962C8B-B14F-4D97-AF65-F5344CB8AC3E}">
        <p14:creationId xmlns:p14="http://schemas.microsoft.com/office/powerpoint/2010/main" val="1660162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DAD85F-73AE-9C41-95FE-D47188A1D9FC}"/>
              </a:ext>
            </a:extLst>
          </p:cNvPr>
          <p:cNvPicPr>
            <a:picLocks noChangeAspect="1"/>
          </p:cNvPicPr>
          <p:nvPr userDrawn="1"/>
        </p:nvPicPr>
        <p:blipFill rotWithShape="1">
          <a:blip r:embed="rId3"/>
          <a:srcRect r="20407"/>
          <a:stretch/>
        </p:blipFill>
        <p:spPr>
          <a:xfrm>
            <a:off x="2488019" y="0"/>
            <a:ext cx="9703981" cy="6858000"/>
          </a:xfrm>
          <a:prstGeom prst="rect">
            <a:avLst/>
          </a:prstGeom>
        </p:spPr>
      </p:pic>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8" name="Title 1">
            <a:extLst>
              <a:ext uri="{FF2B5EF4-FFF2-40B4-BE49-F238E27FC236}">
                <a16:creationId xmlns:a16="http://schemas.microsoft.com/office/drawing/2014/main" id="{4A9E3C0C-A07F-9442-85E3-9A6A2E11A6A2}"/>
              </a:ext>
            </a:extLst>
          </p:cNvPr>
          <p:cNvSpPr>
            <a:spLocks noGrp="1"/>
          </p:cNvSpPr>
          <p:nvPr>
            <p:ph type="ctrTitle" hasCustomPrompt="1"/>
          </p:nvPr>
        </p:nvSpPr>
        <p:spPr>
          <a:xfrm>
            <a:off x="465138" y="2605296"/>
            <a:ext cx="4960716" cy="873158"/>
          </a:xfrm>
          <a:prstGeom prst="rect">
            <a:avLst/>
          </a:prstGeom>
        </p:spPr>
        <p:txBody>
          <a:bodyPr anchor="t">
            <a:noAutofit/>
          </a:bodyPr>
          <a:lstStyle>
            <a:lvl1pPr algn="l">
              <a:defRPr sz="6600" b="1">
                <a:solidFill>
                  <a:schemeClr val="bg1"/>
                </a:solidFill>
                <a:latin typeface="+mn-lt"/>
                <a:cs typeface="Arial" panose="020B0604020202020204" pitchFamily="34" charset="0"/>
              </a:defRPr>
            </a:lvl1pPr>
          </a:lstStyle>
          <a:p>
            <a:r>
              <a:rPr lang="en-US" dirty="0"/>
              <a:t>Thank You!</a:t>
            </a:r>
          </a:p>
        </p:txBody>
      </p:sp>
      <p:sp>
        <p:nvSpPr>
          <p:cNvPr id="12" name="Text Placeholder 17">
            <a:extLst>
              <a:ext uri="{FF2B5EF4-FFF2-40B4-BE49-F238E27FC236}">
                <a16:creationId xmlns:a16="http://schemas.microsoft.com/office/drawing/2014/main" id="{460FDE7F-4359-734E-9790-B6004B8F315B}"/>
              </a:ext>
            </a:extLst>
          </p:cNvPr>
          <p:cNvSpPr>
            <a:spLocks noGrp="1"/>
          </p:cNvSpPr>
          <p:nvPr>
            <p:ph type="body" sz="quarter" idx="14" hasCustomPrompt="1"/>
          </p:nvPr>
        </p:nvSpPr>
        <p:spPr>
          <a:xfrm>
            <a:off x="465138" y="3760117"/>
            <a:ext cx="6433502" cy="423171"/>
          </a:xfrm>
          <a:prstGeom prst="rect">
            <a:avLst/>
          </a:prstGeom>
        </p:spPr>
        <p:txBody>
          <a:bodyPr>
            <a:normAutofit/>
          </a:bodyPr>
          <a:lstStyle>
            <a:lvl1pPr marL="0" indent="0">
              <a:buNone/>
              <a:defRPr sz="20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Name:</a:t>
            </a:r>
          </a:p>
        </p:txBody>
      </p:sp>
      <p:sp>
        <p:nvSpPr>
          <p:cNvPr id="2" name="Text Placeholder 17">
            <a:extLst>
              <a:ext uri="{FF2B5EF4-FFF2-40B4-BE49-F238E27FC236}">
                <a16:creationId xmlns:a16="http://schemas.microsoft.com/office/drawing/2014/main" id="{CEAF09E9-056D-7581-F8D4-D9031B6C6045}"/>
              </a:ext>
            </a:extLst>
          </p:cNvPr>
          <p:cNvSpPr>
            <a:spLocks noGrp="1"/>
          </p:cNvSpPr>
          <p:nvPr>
            <p:ph type="body" sz="quarter" idx="15" hasCustomPrompt="1"/>
          </p:nvPr>
        </p:nvSpPr>
        <p:spPr>
          <a:xfrm>
            <a:off x="465138" y="4342536"/>
            <a:ext cx="6433502" cy="1597900"/>
          </a:xfrm>
          <a:prstGeom prst="rect">
            <a:avLst/>
          </a:prstGeom>
        </p:spPr>
        <p:txBody>
          <a:bodyPr>
            <a:normAutofit/>
          </a:bodyPr>
          <a:lstStyle>
            <a:lvl1pPr marL="0" indent="0">
              <a:buNone/>
              <a:defRPr sz="14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Contact Information</a:t>
            </a:r>
          </a:p>
        </p:txBody>
      </p:sp>
      <p:pic>
        <p:nvPicPr>
          <p:cNvPr id="9" name="Picture 8" descr="NINDS Logo">
            <a:extLst>
              <a:ext uri="{FF2B5EF4-FFF2-40B4-BE49-F238E27FC236}">
                <a16:creationId xmlns:a16="http://schemas.microsoft.com/office/drawing/2014/main" id="{577ED3EE-BC92-41A6-A4A1-780B75B4B044}"/>
              </a:ext>
            </a:extLst>
          </p:cNvPr>
          <p:cNvPicPr>
            <a:picLocks noChangeAspect="1"/>
          </p:cNvPicPr>
          <p:nvPr userDrawn="1"/>
        </p:nvPicPr>
        <p:blipFill>
          <a:blip r:embed="rId4"/>
          <a:stretch>
            <a:fillRect/>
          </a:stretch>
        </p:blipFill>
        <p:spPr>
          <a:xfrm>
            <a:off x="8460594" y="6235008"/>
            <a:ext cx="1854200" cy="406400"/>
          </a:xfrm>
          <a:prstGeom prst="rect">
            <a:avLst/>
          </a:prstGeom>
        </p:spPr>
      </p:pic>
    </p:spTree>
    <p:extLst>
      <p:ext uri="{BB962C8B-B14F-4D97-AF65-F5344CB8AC3E}">
        <p14:creationId xmlns:p14="http://schemas.microsoft.com/office/powerpoint/2010/main" val="3758038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and Image Content">
    <p:bg>
      <p:bgPr>
        <a:solidFill>
          <a:srgbClr val="CD78DD"/>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2251DE-18BD-9345-93EA-6D64AD16A7DF}"/>
              </a:ext>
            </a:extLst>
          </p:cNvPr>
          <p:cNvSpPr>
            <a:spLocks noGrp="1"/>
          </p:cNvSpPr>
          <p:nvPr>
            <p:ph type="ctrTitle" hasCustomPrompt="1"/>
          </p:nvPr>
        </p:nvSpPr>
        <p:spPr>
          <a:xfrm>
            <a:off x="465137" y="3050289"/>
            <a:ext cx="5286734" cy="1072445"/>
          </a:xfrm>
          <a:prstGeom prst="rect">
            <a:avLst/>
          </a:prstGeom>
        </p:spPr>
        <p:txBody>
          <a:bodyPr anchor="t">
            <a:noAutofit/>
          </a:bodyPr>
          <a:lstStyle>
            <a:lvl1pPr algn="l">
              <a:defRPr sz="3600" b="1">
                <a:solidFill>
                  <a:schemeClr val="bg1"/>
                </a:solidFill>
                <a:latin typeface="+mn-lt"/>
                <a:cs typeface="Arial" panose="020B0604020202020204" pitchFamily="34" charset="0"/>
              </a:defRPr>
            </a:lvl1pPr>
          </a:lstStyle>
          <a:p>
            <a:r>
              <a:rPr lang="en-US" dirty="0"/>
              <a:t>Title Slide 1 </a:t>
            </a:r>
            <a:br>
              <a:rPr lang="en-US" dirty="0"/>
            </a:br>
            <a:r>
              <a:rPr lang="en-US" dirty="0"/>
              <a:t>Lorem Ipsum</a:t>
            </a:r>
          </a:p>
        </p:txBody>
      </p:sp>
      <p:sp>
        <p:nvSpPr>
          <p:cNvPr id="13" name="Picture Placeholder 12">
            <a:extLst>
              <a:ext uri="{FF2B5EF4-FFF2-40B4-BE49-F238E27FC236}">
                <a16:creationId xmlns:a16="http://schemas.microsoft.com/office/drawing/2014/main" id="{9B8978A7-ADE5-D742-AA1D-553E87F38ACE}"/>
              </a:ext>
            </a:extLst>
          </p:cNvPr>
          <p:cNvSpPr>
            <a:spLocks noGrp="1"/>
          </p:cNvSpPr>
          <p:nvPr>
            <p:ph type="pic" sz="quarter" idx="10"/>
          </p:nvPr>
        </p:nvSpPr>
        <p:spPr>
          <a:xfrm>
            <a:off x="6096000" y="0"/>
            <a:ext cx="6096000" cy="6858000"/>
          </a:xfrm>
          <a:prstGeom prst="rect">
            <a:avLst/>
          </a:prstGeom>
        </p:spPr>
        <p:txBody>
          <a:bodyPr/>
          <a:lstStyle>
            <a:lvl1pPr>
              <a:defRPr>
                <a:latin typeface="+mn-lt"/>
                <a:cs typeface="Arial" panose="020B0604020202020204" pitchFamily="34" charset="0"/>
              </a:defRPr>
            </a:lvl1pPr>
          </a:lstStyle>
          <a:p>
            <a:endParaRPr lang="en-US" dirty="0"/>
          </a:p>
        </p:txBody>
      </p:sp>
      <p:pic>
        <p:nvPicPr>
          <p:cNvPr id="2" name="Picture 1">
            <a:extLst>
              <a:ext uri="{FF2B5EF4-FFF2-40B4-BE49-F238E27FC236}">
                <a16:creationId xmlns:a16="http://schemas.microsoft.com/office/drawing/2014/main" id="{3D8E8D20-4FC5-26F7-1F9A-95F498D1E408}"/>
              </a:ext>
            </a:extLst>
          </p:cNvPr>
          <p:cNvPicPr>
            <a:picLocks noChangeAspect="1"/>
          </p:cNvPicPr>
          <p:nvPr userDrawn="1"/>
        </p:nvPicPr>
        <p:blipFill>
          <a:blip r:embed="rId2"/>
          <a:stretch>
            <a:fillRect/>
          </a:stretch>
        </p:blipFill>
        <p:spPr>
          <a:xfrm>
            <a:off x="465137" y="6191795"/>
            <a:ext cx="1854200" cy="406400"/>
          </a:xfrm>
          <a:prstGeom prst="rect">
            <a:avLst/>
          </a:prstGeom>
        </p:spPr>
      </p:pic>
      <p:sp>
        <p:nvSpPr>
          <p:cNvPr id="12" name="Text Placeholder 17">
            <a:extLst>
              <a:ext uri="{FF2B5EF4-FFF2-40B4-BE49-F238E27FC236}">
                <a16:creationId xmlns:a16="http://schemas.microsoft.com/office/drawing/2014/main" id="{7CC4622B-B601-5BD4-D515-FD024D631DB6}"/>
              </a:ext>
            </a:extLst>
          </p:cNvPr>
          <p:cNvSpPr>
            <a:spLocks noGrp="1"/>
          </p:cNvSpPr>
          <p:nvPr>
            <p:ph type="body" sz="quarter" idx="14" hasCustomPrompt="1"/>
          </p:nvPr>
        </p:nvSpPr>
        <p:spPr>
          <a:xfrm>
            <a:off x="465138" y="2605296"/>
            <a:ext cx="5286733" cy="360327"/>
          </a:xfrm>
          <a:prstGeom prst="rect">
            <a:avLst/>
          </a:prstGeom>
        </p:spPr>
        <p:txBody>
          <a:bodyPr>
            <a:normAutofit/>
          </a:bodyPr>
          <a:lstStyle>
            <a:lvl1pPr marL="0" indent="0">
              <a:buNone/>
              <a:defRPr sz="2000" b="1">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dirty="0"/>
              <a:t>Section 1</a:t>
            </a:r>
          </a:p>
        </p:txBody>
      </p:sp>
    </p:spTree>
    <p:extLst>
      <p:ext uri="{BB962C8B-B14F-4D97-AF65-F5344CB8AC3E}">
        <p14:creationId xmlns:p14="http://schemas.microsoft.com/office/powerpoint/2010/main" val="414489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10924E-035B-3EB4-1D0B-9FABE1E9D787}"/>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0" name="Picture 9" descr="A colorful fish with a black background&#10;&#10;Description automatically generated with low confidence">
            <a:extLst>
              <a:ext uri="{FF2B5EF4-FFF2-40B4-BE49-F238E27FC236}">
                <a16:creationId xmlns:a16="http://schemas.microsoft.com/office/drawing/2014/main" id="{FA78E3D8-8C27-947F-24F7-CC9D90E8CE2E}"/>
              </a:ext>
            </a:extLst>
          </p:cNvPr>
          <p:cNvPicPr>
            <a:picLocks noChangeAspect="1"/>
          </p:cNvPicPr>
          <p:nvPr userDrawn="1"/>
        </p:nvPicPr>
        <p:blipFill rotWithShape="1">
          <a:blip r:embed="rId2"/>
          <a:srcRect l="13094" t="39690" r="41226" b="39690"/>
          <a:stretch/>
        </p:blipFill>
        <p:spPr>
          <a:xfrm>
            <a:off x="9318171" y="-2"/>
            <a:ext cx="2873829"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2" name="Title 1">
            <a:extLst>
              <a:ext uri="{FF2B5EF4-FFF2-40B4-BE49-F238E27FC236}">
                <a16:creationId xmlns:a16="http://schemas.microsoft.com/office/drawing/2014/main" id="{C8EBCE5C-C7E8-3BC7-DF55-6758D6DDD276}"/>
              </a:ext>
            </a:extLst>
          </p:cNvPr>
          <p:cNvSpPr>
            <a:spLocks noGrp="1"/>
          </p:cNvSpPr>
          <p:nvPr>
            <p:ph type="ctrTitle" hasCustomPrompt="1"/>
          </p:nvPr>
        </p:nvSpPr>
        <p:spPr>
          <a:xfrm>
            <a:off x="465267" y="302811"/>
            <a:ext cx="867873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sp>
        <p:nvSpPr>
          <p:cNvPr id="3" name="Text Placeholder 17">
            <a:extLst>
              <a:ext uri="{FF2B5EF4-FFF2-40B4-BE49-F238E27FC236}">
                <a16:creationId xmlns:a16="http://schemas.microsoft.com/office/drawing/2014/main" id="{7F8434CE-B791-8D00-D46D-DFF8D2AC982B}"/>
              </a:ext>
            </a:extLst>
          </p:cNvPr>
          <p:cNvSpPr>
            <a:spLocks noGrp="1"/>
          </p:cNvSpPr>
          <p:nvPr>
            <p:ph type="body" sz="quarter" idx="12" hasCustomPrompt="1"/>
          </p:nvPr>
        </p:nvSpPr>
        <p:spPr>
          <a:xfrm>
            <a:off x="465138" y="1435262"/>
            <a:ext cx="5408130" cy="299728"/>
          </a:xfrm>
          <a:prstGeom prst="rect">
            <a:avLst/>
          </a:prstGeom>
        </p:spPr>
        <p:txBody>
          <a:bodyPr>
            <a:noAutofit/>
          </a:bodyPr>
          <a:lstStyle>
            <a:lvl1pPr marL="0" indent="0">
              <a:buNone/>
              <a:defRPr sz="20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(20 pt., Bold)</a:t>
            </a:r>
          </a:p>
        </p:txBody>
      </p:sp>
      <p:sp>
        <p:nvSpPr>
          <p:cNvPr id="4" name="Text Placeholder 17">
            <a:extLst>
              <a:ext uri="{FF2B5EF4-FFF2-40B4-BE49-F238E27FC236}">
                <a16:creationId xmlns:a16="http://schemas.microsoft.com/office/drawing/2014/main" id="{61DDB11B-743E-F25E-A984-67B698C6E4CF}"/>
              </a:ext>
            </a:extLst>
          </p:cNvPr>
          <p:cNvSpPr>
            <a:spLocks noGrp="1"/>
          </p:cNvSpPr>
          <p:nvPr>
            <p:ph type="body" sz="quarter" idx="13" hasCustomPrompt="1"/>
          </p:nvPr>
        </p:nvSpPr>
        <p:spPr>
          <a:xfrm>
            <a:off x="465138" y="1930399"/>
            <a:ext cx="5408130" cy="3944087"/>
          </a:xfrm>
          <a:prstGeom prst="rect">
            <a:avLst/>
          </a:prstGeom>
        </p:spPr>
        <p:txBody>
          <a:bodyPr>
            <a:noAutofit/>
          </a:bodyPr>
          <a:lstStyle>
            <a:lvl1pPr marL="285750" indent="-285750">
              <a:lnSpc>
                <a:spcPct val="100000"/>
              </a:lnSpc>
              <a:buFont typeface="Arial" panose="020B0604020202020204" pitchFamily="34" charset="0"/>
              <a:buChar char="•"/>
              <a:defRPr sz="1600" b="0">
                <a:solidFill>
                  <a:schemeClr val="tx1"/>
                </a:solidFill>
                <a:latin typeface="+mn-lt"/>
                <a:cs typeface="Arial" panose="020B0604020202020204" pitchFamily="34" charset="0"/>
              </a:defRPr>
            </a:lvl1pPr>
            <a:lvl2pPr>
              <a:lnSpc>
                <a:spcPct val="100000"/>
              </a:lnSpc>
              <a:defRPr sz="1600">
                <a:latin typeface="+mn-lt"/>
                <a:cs typeface="Arial" panose="020B0604020202020204" pitchFamily="34" charset="0"/>
              </a:defRPr>
            </a:lvl2pPr>
            <a:lvl3pPr>
              <a:lnSpc>
                <a:spcPct val="100000"/>
              </a:lnSpc>
              <a:defRPr sz="1600">
                <a:latin typeface="+mn-lt"/>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First Set Of Bullet Points (16 pt.)</a:t>
            </a:r>
          </a:p>
          <a:p>
            <a:pPr lvl="1"/>
            <a:r>
              <a:rPr lang="en-US" dirty="0"/>
              <a:t>Second Set Of Bullet Points</a:t>
            </a:r>
          </a:p>
          <a:p>
            <a:pPr lvl="2"/>
            <a:r>
              <a:rPr lang="en-US" dirty="0"/>
              <a:t>Third Set Of Bullet Points</a:t>
            </a:r>
          </a:p>
        </p:txBody>
      </p:sp>
      <p:sp>
        <p:nvSpPr>
          <p:cNvPr id="6" name="Text Placeholder 17">
            <a:extLst>
              <a:ext uri="{FF2B5EF4-FFF2-40B4-BE49-F238E27FC236}">
                <a16:creationId xmlns:a16="http://schemas.microsoft.com/office/drawing/2014/main" id="{5C6A759A-C575-43EB-A07A-5EC09596D757}"/>
              </a:ext>
            </a:extLst>
          </p:cNvPr>
          <p:cNvSpPr>
            <a:spLocks noGrp="1"/>
          </p:cNvSpPr>
          <p:nvPr>
            <p:ph type="body" sz="quarter" idx="14" hasCustomPrompt="1"/>
          </p:nvPr>
        </p:nvSpPr>
        <p:spPr>
          <a:xfrm>
            <a:off x="6231902" y="1450119"/>
            <a:ext cx="5408130" cy="299728"/>
          </a:xfrm>
          <a:prstGeom prst="rect">
            <a:avLst/>
          </a:prstGeom>
        </p:spPr>
        <p:txBody>
          <a:bodyPr>
            <a:noAutofit/>
          </a:bodyPr>
          <a:lstStyle>
            <a:lvl1pPr marL="0" indent="0">
              <a:buNone/>
              <a:defRPr sz="20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(20 pt., Bold)</a:t>
            </a:r>
          </a:p>
        </p:txBody>
      </p:sp>
      <p:sp>
        <p:nvSpPr>
          <p:cNvPr id="8" name="Text Placeholder 17">
            <a:extLst>
              <a:ext uri="{FF2B5EF4-FFF2-40B4-BE49-F238E27FC236}">
                <a16:creationId xmlns:a16="http://schemas.microsoft.com/office/drawing/2014/main" id="{5F2D6C15-F2FF-A863-C512-6E1FA195EAD6}"/>
              </a:ext>
            </a:extLst>
          </p:cNvPr>
          <p:cNvSpPr>
            <a:spLocks noGrp="1"/>
          </p:cNvSpPr>
          <p:nvPr>
            <p:ph type="body" sz="quarter" idx="15" hasCustomPrompt="1"/>
          </p:nvPr>
        </p:nvSpPr>
        <p:spPr>
          <a:xfrm>
            <a:off x="6231902" y="1945256"/>
            <a:ext cx="5408130" cy="3944087"/>
          </a:xfrm>
          <a:prstGeom prst="rect">
            <a:avLst/>
          </a:prstGeom>
        </p:spPr>
        <p:txBody>
          <a:bodyPr>
            <a:noAutofit/>
          </a:bodyPr>
          <a:lstStyle>
            <a:lvl1pPr marL="285750" indent="-285750">
              <a:lnSpc>
                <a:spcPct val="100000"/>
              </a:lnSpc>
              <a:buFont typeface="Arial" panose="020B0604020202020204" pitchFamily="34" charset="0"/>
              <a:buChar char="•"/>
              <a:defRPr sz="1600" b="0">
                <a:solidFill>
                  <a:schemeClr val="tx1"/>
                </a:solidFill>
                <a:latin typeface="+mn-lt"/>
                <a:cs typeface="Arial" panose="020B0604020202020204" pitchFamily="34" charset="0"/>
              </a:defRPr>
            </a:lvl1pPr>
            <a:lvl2pPr>
              <a:lnSpc>
                <a:spcPct val="100000"/>
              </a:lnSpc>
              <a:defRPr sz="1600">
                <a:latin typeface="+mn-lt"/>
                <a:cs typeface="Arial" panose="020B0604020202020204" pitchFamily="34" charset="0"/>
              </a:defRPr>
            </a:lvl2pPr>
            <a:lvl3pPr>
              <a:lnSpc>
                <a:spcPct val="100000"/>
              </a:lnSpc>
              <a:defRPr sz="1600">
                <a:latin typeface="+mn-lt"/>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First Set Of Bullet Points (16 pt.)</a:t>
            </a:r>
          </a:p>
          <a:p>
            <a:pPr lvl="1"/>
            <a:r>
              <a:rPr lang="en-US" dirty="0"/>
              <a:t>Second Set Of Bullet Points</a:t>
            </a:r>
          </a:p>
          <a:p>
            <a:pPr lvl="2"/>
            <a:r>
              <a:rPr lang="en-US" dirty="0"/>
              <a:t>Third Set Of Bullet Points</a:t>
            </a:r>
          </a:p>
        </p:txBody>
      </p:sp>
      <p:pic>
        <p:nvPicPr>
          <p:cNvPr id="11" name="Picture 10" descr="NINDS logo">
            <a:extLst>
              <a:ext uri="{FF2B5EF4-FFF2-40B4-BE49-F238E27FC236}">
                <a16:creationId xmlns:a16="http://schemas.microsoft.com/office/drawing/2014/main" id="{53E81299-B5CF-483A-A544-BF6CFCB2C5DF}"/>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2832073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and Image Content">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2251DE-18BD-9345-93EA-6D64AD16A7DF}"/>
              </a:ext>
            </a:extLst>
          </p:cNvPr>
          <p:cNvSpPr>
            <a:spLocks noGrp="1"/>
          </p:cNvSpPr>
          <p:nvPr>
            <p:ph type="ctrTitle" hasCustomPrompt="1"/>
          </p:nvPr>
        </p:nvSpPr>
        <p:spPr>
          <a:xfrm>
            <a:off x="465137" y="3050289"/>
            <a:ext cx="5286734" cy="1072445"/>
          </a:xfrm>
          <a:prstGeom prst="rect">
            <a:avLst/>
          </a:prstGeom>
        </p:spPr>
        <p:txBody>
          <a:bodyPr anchor="t">
            <a:noAutofit/>
          </a:bodyPr>
          <a:lstStyle>
            <a:lvl1pPr algn="l">
              <a:defRPr sz="3600" b="1">
                <a:solidFill>
                  <a:schemeClr val="bg1"/>
                </a:solidFill>
                <a:latin typeface="+mn-lt"/>
                <a:cs typeface="Arial" panose="020B0604020202020204" pitchFamily="34" charset="0"/>
              </a:defRPr>
            </a:lvl1pPr>
          </a:lstStyle>
          <a:p>
            <a:r>
              <a:rPr lang="en-US" dirty="0"/>
              <a:t>Title Slide 1 </a:t>
            </a:r>
            <a:br>
              <a:rPr lang="en-US" dirty="0"/>
            </a:br>
            <a:r>
              <a:rPr lang="en-US" dirty="0"/>
              <a:t>Lorem Ipsum</a:t>
            </a:r>
          </a:p>
        </p:txBody>
      </p:sp>
      <p:sp>
        <p:nvSpPr>
          <p:cNvPr id="13" name="Picture Placeholder 12">
            <a:extLst>
              <a:ext uri="{FF2B5EF4-FFF2-40B4-BE49-F238E27FC236}">
                <a16:creationId xmlns:a16="http://schemas.microsoft.com/office/drawing/2014/main" id="{9B8978A7-ADE5-D742-AA1D-553E87F38ACE}"/>
              </a:ext>
            </a:extLst>
          </p:cNvPr>
          <p:cNvSpPr>
            <a:spLocks noGrp="1"/>
          </p:cNvSpPr>
          <p:nvPr>
            <p:ph type="pic" sz="quarter" idx="10"/>
          </p:nvPr>
        </p:nvSpPr>
        <p:spPr>
          <a:xfrm>
            <a:off x="6096000" y="0"/>
            <a:ext cx="6096000" cy="6858000"/>
          </a:xfrm>
          <a:prstGeom prst="rect">
            <a:avLst/>
          </a:prstGeom>
        </p:spPr>
        <p:txBody>
          <a:bodyPr/>
          <a:lstStyle>
            <a:lvl1pPr>
              <a:defRPr>
                <a:latin typeface="+mn-lt"/>
                <a:cs typeface="Arial" panose="020B0604020202020204" pitchFamily="34" charset="0"/>
              </a:defRPr>
            </a:lvl1pPr>
          </a:lstStyle>
          <a:p>
            <a:endParaRPr lang="en-US" dirty="0"/>
          </a:p>
        </p:txBody>
      </p:sp>
      <p:pic>
        <p:nvPicPr>
          <p:cNvPr id="2" name="Picture 1">
            <a:extLst>
              <a:ext uri="{FF2B5EF4-FFF2-40B4-BE49-F238E27FC236}">
                <a16:creationId xmlns:a16="http://schemas.microsoft.com/office/drawing/2014/main" id="{3D8E8D20-4FC5-26F7-1F9A-95F498D1E408}"/>
              </a:ext>
            </a:extLst>
          </p:cNvPr>
          <p:cNvPicPr>
            <a:picLocks noChangeAspect="1"/>
          </p:cNvPicPr>
          <p:nvPr userDrawn="1"/>
        </p:nvPicPr>
        <p:blipFill>
          <a:blip r:embed="rId2"/>
          <a:stretch>
            <a:fillRect/>
          </a:stretch>
        </p:blipFill>
        <p:spPr>
          <a:xfrm>
            <a:off x="465137" y="6191795"/>
            <a:ext cx="1854200" cy="406400"/>
          </a:xfrm>
          <a:prstGeom prst="rect">
            <a:avLst/>
          </a:prstGeom>
        </p:spPr>
      </p:pic>
      <p:sp>
        <p:nvSpPr>
          <p:cNvPr id="12" name="Text Placeholder 17">
            <a:extLst>
              <a:ext uri="{FF2B5EF4-FFF2-40B4-BE49-F238E27FC236}">
                <a16:creationId xmlns:a16="http://schemas.microsoft.com/office/drawing/2014/main" id="{7CC4622B-B601-5BD4-D515-FD024D631DB6}"/>
              </a:ext>
            </a:extLst>
          </p:cNvPr>
          <p:cNvSpPr>
            <a:spLocks noGrp="1"/>
          </p:cNvSpPr>
          <p:nvPr>
            <p:ph type="body" sz="quarter" idx="14" hasCustomPrompt="1"/>
          </p:nvPr>
        </p:nvSpPr>
        <p:spPr>
          <a:xfrm>
            <a:off x="465138" y="2605296"/>
            <a:ext cx="5286733" cy="360327"/>
          </a:xfrm>
          <a:prstGeom prst="rect">
            <a:avLst/>
          </a:prstGeom>
        </p:spPr>
        <p:txBody>
          <a:bodyPr>
            <a:normAutofit/>
          </a:bodyPr>
          <a:lstStyle>
            <a:lvl1pPr marL="0" indent="0">
              <a:buNone/>
              <a:defRPr sz="2000" b="1">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dirty="0"/>
              <a:t>Section 1</a:t>
            </a:r>
          </a:p>
        </p:txBody>
      </p:sp>
    </p:spTree>
    <p:extLst>
      <p:ext uri="{BB962C8B-B14F-4D97-AF65-F5344CB8AC3E}">
        <p14:creationId xmlns:p14="http://schemas.microsoft.com/office/powerpoint/2010/main" val="562245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and Image Content">
    <p:bg>
      <p:bgPr>
        <a:solidFill>
          <a:srgbClr val="10C1C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2251DE-18BD-9345-93EA-6D64AD16A7DF}"/>
              </a:ext>
            </a:extLst>
          </p:cNvPr>
          <p:cNvSpPr>
            <a:spLocks noGrp="1"/>
          </p:cNvSpPr>
          <p:nvPr>
            <p:ph type="ctrTitle" hasCustomPrompt="1"/>
          </p:nvPr>
        </p:nvSpPr>
        <p:spPr>
          <a:xfrm>
            <a:off x="465137" y="3050289"/>
            <a:ext cx="5286734" cy="1072445"/>
          </a:xfrm>
          <a:prstGeom prst="rect">
            <a:avLst/>
          </a:prstGeom>
        </p:spPr>
        <p:txBody>
          <a:bodyPr anchor="t">
            <a:noAutofit/>
          </a:bodyPr>
          <a:lstStyle>
            <a:lvl1pPr algn="l">
              <a:defRPr sz="3600" b="1">
                <a:solidFill>
                  <a:schemeClr val="bg1"/>
                </a:solidFill>
                <a:latin typeface="+mn-lt"/>
                <a:cs typeface="Arial" panose="020B0604020202020204" pitchFamily="34" charset="0"/>
              </a:defRPr>
            </a:lvl1pPr>
          </a:lstStyle>
          <a:p>
            <a:r>
              <a:rPr lang="en-US" dirty="0"/>
              <a:t>Title Slide 1 </a:t>
            </a:r>
            <a:br>
              <a:rPr lang="en-US" dirty="0"/>
            </a:br>
            <a:r>
              <a:rPr lang="en-US" dirty="0"/>
              <a:t>Lorem Ipsum</a:t>
            </a:r>
          </a:p>
        </p:txBody>
      </p:sp>
      <p:sp>
        <p:nvSpPr>
          <p:cNvPr id="13" name="Picture Placeholder 12">
            <a:extLst>
              <a:ext uri="{FF2B5EF4-FFF2-40B4-BE49-F238E27FC236}">
                <a16:creationId xmlns:a16="http://schemas.microsoft.com/office/drawing/2014/main" id="{9B8978A7-ADE5-D742-AA1D-553E87F38ACE}"/>
              </a:ext>
            </a:extLst>
          </p:cNvPr>
          <p:cNvSpPr>
            <a:spLocks noGrp="1"/>
          </p:cNvSpPr>
          <p:nvPr>
            <p:ph type="pic" sz="quarter" idx="10"/>
          </p:nvPr>
        </p:nvSpPr>
        <p:spPr>
          <a:xfrm>
            <a:off x="6096000" y="0"/>
            <a:ext cx="6096000" cy="6858000"/>
          </a:xfrm>
          <a:prstGeom prst="rect">
            <a:avLst/>
          </a:prstGeom>
        </p:spPr>
        <p:txBody>
          <a:bodyPr/>
          <a:lstStyle>
            <a:lvl1pPr>
              <a:defRPr>
                <a:latin typeface="+mn-lt"/>
                <a:cs typeface="Arial" panose="020B0604020202020204" pitchFamily="34" charset="0"/>
              </a:defRPr>
            </a:lvl1pPr>
          </a:lstStyle>
          <a:p>
            <a:endParaRPr lang="en-US" dirty="0"/>
          </a:p>
        </p:txBody>
      </p:sp>
      <p:pic>
        <p:nvPicPr>
          <p:cNvPr id="2" name="Picture 1">
            <a:extLst>
              <a:ext uri="{FF2B5EF4-FFF2-40B4-BE49-F238E27FC236}">
                <a16:creationId xmlns:a16="http://schemas.microsoft.com/office/drawing/2014/main" id="{3D8E8D20-4FC5-26F7-1F9A-95F498D1E408}"/>
              </a:ext>
            </a:extLst>
          </p:cNvPr>
          <p:cNvPicPr>
            <a:picLocks noChangeAspect="1"/>
          </p:cNvPicPr>
          <p:nvPr userDrawn="1"/>
        </p:nvPicPr>
        <p:blipFill>
          <a:blip r:embed="rId2"/>
          <a:stretch>
            <a:fillRect/>
          </a:stretch>
        </p:blipFill>
        <p:spPr>
          <a:xfrm>
            <a:off x="465137" y="6191795"/>
            <a:ext cx="1854200" cy="406400"/>
          </a:xfrm>
          <a:prstGeom prst="rect">
            <a:avLst/>
          </a:prstGeom>
        </p:spPr>
      </p:pic>
      <p:sp>
        <p:nvSpPr>
          <p:cNvPr id="12" name="Text Placeholder 17">
            <a:extLst>
              <a:ext uri="{FF2B5EF4-FFF2-40B4-BE49-F238E27FC236}">
                <a16:creationId xmlns:a16="http://schemas.microsoft.com/office/drawing/2014/main" id="{7CC4622B-B601-5BD4-D515-FD024D631DB6}"/>
              </a:ext>
            </a:extLst>
          </p:cNvPr>
          <p:cNvSpPr>
            <a:spLocks noGrp="1"/>
          </p:cNvSpPr>
          <p:nvPr>
            <p:ph type="body" sz="quarter" idx="14" hasCustomPrompt="1"/>
          </p:nvPr>
        </p:nvSpPr>
        <p:spPr>
          <a:xfrm>
            <a:off x="465138" y="2605296"/>
            <a:ext cx="5286733" cy="360327"/>
          </a:xfrm>
          <a:prstGeom prst="rect">
            <a:avLst/>
          </a:prstGeom>
        </p:spPr>
        <p:txBody>
          <a:bodyPr>
            <a:normAutofit/>
          </a:bodyPr>
          <a:lstStyle>
            <a:lvl1pPr marL="0" indent="0">
              <a:buNone/>
              <a:defRPr sz="2000" b="1">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dirty="0"/>
              <a:t>Section 1</a:t>
            </a:r>
          </a:p>
        </p:txBody>
      </p:sp>
    </p:spTree>
    <p:extLst>
      <p:ext uri="{BB962C8B-B14F-4D97-AF65-F5344CB8AC3E}">
        <p14:creationId xmlns:p14="http://schemas.microsoft.com/office/powerpoint/2010/main" val="2789813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Slide and Image Content">
    <p:bg>
      <p:bgPr>
        <a:solidFill>
          <a:srgbClr val="9AD43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2251DE-18BD-9345-93EA-6D64AD16A7DF}"/>
              </a:ext>
            </a:extLst>
          </p:cNvPr>
          <p:cNvSpPr>
            <a:spLocks noGrp="1"/>
          </p:cNvSpPr>
          <p:nvPr>
            <p:ph type="ctrTitle" hasCustomPrompt="1"/>
          </p:nvPr>
        </p:nvSpPr>
        <p:spPr>
          <a:xfrm>
            <a:off x="465137" y="3050289"/>
            <a:ext cx="5286734" cy="1072445"/>
          </a:xfrm>
          <a:prstGeom prst="rect">
            <a:avLst/>
          </a:prstGeom>
        </p:spPr>
        <p:txBody>
          <a:bodyPr anchor="t">
            <a:noAutofit/>
          </a:bodyPr>
          <a:lstStyle>
            <a:lvl1pPr algn="l">
              <a:defRPr sz="3600" b="1">
                <a:solidFill>
                  <a:schemeClr val="tx1"/>
                </a:solidFill>
                <a:latin typeface="+mn-lt"/>
                <a:cs typeface="Arial" panose="020B0604020202020204" pitchFamily="34" charset="0"/>
              </a:defRPr>
            </a:lvl1pPr>
          </a:lstStyle>
          <a:p>
            <a:r>
              <a:rPr lang="en-US" dirty="0"/>
              <a:t>Title Slide 1 </a:t>
            </a:r>
            <a:br>
              <a:rPr lang="en-US" dirty="0"/>
            </a:br>
            <a:r>
              <a:rPr lang="en-US" dirty="0"/>
              <a:t>Lorem Ipsum</a:t>
            </a:r>
          </a:p>
        </p:txBody>
      </p:sp>
      <p:sp>
        <p:nvSpPr>
          <p:cNvPr id="13" name="Picture Placeholder 12">
            <a:extLst>
              <a:ext uri="{FF2B5EF4-FFF2-40B4-BE49-F238E27FC236}">
                <a16:creationId xmlns:a16="http://schemas.microsoft.com/office/drawing/2014/main" id="{9B8978A7-ADE5-D742-AA1D-553E87F38ACE}"/>
              </a:ext>
            </a:extLst>
          </p:cNvPr>
          <p:cNvSpPr>
            <a:spLocks noGrp="1"/>
          </p:cNvSpPr>
          <p:nvPr>
            <p:ph type="pic" sz="quarter" idx="10"/>
          </p:nvPr>
        </p:nvSpPr>
        <p:spPr>
          <a:xfrm>
            <a:off x="6096000" y="0"/>
            <a:ext cx="6096000" cy="6858000"/>
          </a:xfrm>
          <a:prstGeom prst="rect">
            <a:avLst/>
          </a:prstGeom>
        </p:spPr>
        <p:txBody>
          <a:bodyPr/>
          <a:lstStyle>
            <a:lvl1pPr>
              <a:defRPr>
                <a:latin typeface="+mn-lt"/>
                <a:cs typeface="Arial" panose="020B0604020202020204" pitchFamily="34" charset="0"/>
              </a:defRPr>
            </a:lvl1pPr>
          </a:lstStyle>
          <a:p>
            <a:endParaRPr lang="en-US" dirty="0"/>
          </a:p>
        </p:txBody>
      </p:sp>
      <p:pic>
        <p:nvPicPr>
          <p:cNvPr id="2" name="Picture 1">
            <a:extLst>
              <a:ext uri="{FF2B5EF4-FFF2-40B4-BE49-F238E27FC236}">
                <a16:creationId xmlns:a16="http://schemas.microsoft.com/office/drawing/2014/main" id="{3D8E8D20-4FC5-26F7-1F9A-95F498D1E408}"/>
              </a:ext>
            </a:extLst>
          </p:cNvPr>
          <p:cNvPicPr>
            <a:picLocks noChangeAspect="1"/>
          </p:cNvPicPr>
          <p:nvPr userDrawn="1"/>
        </p:nvPicPr>
        <p:blipFill>
          <a:blip r:embed="rId2"/>
          <a:stretch>
            <a:fillRect/>
          </a:stretch>
        </p:blipFill>
        <p:spPr>
          <a:xfrm>
            <a:off x="465137" y="6191795"/>
            <a:ext cx="1854200" cy="406400"/>
          </a:xfrm>
          <a:prstGeom prst="rect">
            <a:avLst/>
          </a:prstGeom>
        </p:spPr>
      </p:pic>
      <p:sp>
        <p:nvSpPr>
          <p:cNvPr id="12" name="Text Placeholder 17">
            <a:extLst>
              <a:ext uri="{FF2B5EF4-FFF2-40B4-BE49-F238E27FC236}">
                <a16:creationId xmlns:a16="http://schemas.microsoft.com/office/drawing/2014/main" id="{7CC4622B-B601-5BD4-D515-FD024D631DB6}"/>
              </a:ext>
            </a:extLst>
          </p:cNvPr>
          <p:cNvSpPr>
            <a:spLocks noGrp="1"/>
          </p:cNvSpPr>
          <p:nvPr>
            <p:ph type="body" sz="quarter" idx="14" hasCustomPrompt="1"/>
          </p:nvPr>
        </p:nvSpPr>
        <p:spPr>
          <a:xfrm>
            <a:off x="465138" y="2605296"/>
            <a:ext cx="5286733" cy="360327"/>
          </a:xfrm>
          <a:prstGeom prst="rect">
            <a:avLst/>
          </a:prstGeom>
        </p:spPr>
        <p:txBody>
          <a:bodyPr>
            <a:normAutofit/>
          </a:bodyPr>
          <a:lstStyle>
            <a:lvl1pPr marL="0" indent="0">
              <a:buNone/>
              <a:defRPr sz="2000" b="1">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dirty="0"/>
              <a:t>Section 1</a:t>
            </a:r>
          </a:p>
        </p:txBody>
      </p:sp>
    </p:spTree>
    <p:extLst>
      <p:ext uri="{BB962C8B-B14F-4D97-AF65-F5344CB8AC3E}">
        <p14:creationId xmlns:p14="http://schemas.microsoft.com/office/powerpoint/2010/main" val="1793159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and Image Content">
    <p:bg>
      <p:bgPr>
        <a:solidFill>
          <a:schemeClr val="accent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2251DE-18BD-9345-93EA-6D64AD16A7DF}"/>
              </a:ext>
            </a:extLst>
          </p:cNvPr>
          <p:cNvSpPr>
            <a:spLocks noGrp="1"/>
          </p:cNvSpPr>
          <p:nvPr>
            <p:ph type="ctrTitle" hasCustomPrompt="1"/>
          </p:nvPr>
        </p:nvSpPr>
        <p:spPr>
          <a:xfrm>
            <a:off x="465137" y="3050289"/>
            <a:ext cx="5286734" cy="1072445"/>
          </a:xfrm>
          <a:prstGeom prst="rect">
            <a:avLst/>
          </a:prstGeom>
        </p:spPr>
        <p:txBody>
          <a:bodyPr anchor="t">
            <a:noAutofit/>
          </a:bodyPr>
          <a:lstStyle>
            <a:lvl1pPr algn="l">
              <a:defRPr sz="3600" b="1">
                <a:solidFill>
                  <a:schemeClr val="bg1"/>
                </a:solidFill>
                <a:latin typeface="+mn-lt"/>
                <a:cs typeface="Arial" panose="020B0604020202020204" pitchFamily="34" charset="0"/>
              </a:defRPr>
            </a:lvl1pPr>
          </a:lstStyle>
          <a:p>
            <a:r>
              <a:rPr lang="en-US" dirty="0"/>
              <a:t>Title Slide 1 </a:t>
            </a:r>
            <a:br>
              <a:rPr lang="en-US" dirty="0"/>
            </a:br>
            <a:r>
              <a:rPr lang="en-US" dirty="0"/>
              <a:t>Lorem Ipsum</a:t>
            </a:r>
          </a:p>
        </p:txBody>
      </p:sp>
      <p:sp>
        <p:nvSpPr>
          <p:cNvPr id="13" name="Picture Placeholder 12">
            <a:extLst>
              <a:ext uri="{FF2B5EF4-FFF2-40B4-BE49-F238E27FC236}">
                <a16:creationId xmlns:a16="http://schemas.microsoft.com/office/drawing/2014/main" id="{9B8978A7-ADE5-D742-AA1D-553E87F38ACE}"/>
              </a:ext>
            </a:extLst>
          </p:cNvPr>
          <p:cNvSpPr>
            <a:spLocks noGrp="1"/>
          </p:cNvSpPr>
          <p:nvPr>
            <p:ph type="pic" sz="quarter" idx="10"/>
          </p:nvPr>
        </p:nvSpPr>
        <p:spPr>
          <a:xfrm>
            <a:off x="6096000" y="0"/>
            <a:ext cx="6096000" cy="6858000"/>
          </a:xfrm>
          <a:prstGeom prst="rect">
            <a:avLst/>
          </a:prstGeom>
        </p:spPr>
        <p:txBody>
          <a:bodyPr/>
          <a:lstStyle>
            <a:lvl1pPr>
              <a:defRPr>
                <a:latin typeface="+mn-lt"/>
                <a:cs typeface="Arial" panose="020B0604020202020204" pitchFamily="34" charset="0"/>
              </a:defRPr>
            </a:lvl1pPr>
          </a:lstStyle>
          <a:p>
            <a:endParaRPr lang="en-US" dirty="0"/>
          </a:p>
        </p:txBody>
      </p:sp>
      <p:pic>
        <p:nvPicPr>
          <p:cNvPr id="2" name="Picture 1">
            <a:extLst>
              <a:ext uri="{FF2B5EF4-FFF2-40B4-BE49-F238E27FC236}">
                <a16:creationId xmlns:a16="http://schemas.microsoft.com/office/drawing/2014/main" id="{3D8E8D20-4FC5-26F7-1F9A-95F498D1E408}"/>
              </a:ext>
            </a:extLst>
          </p:cNvPr>
          <p:cNvPicPr>
            <a:picLocks noChangeAspect="1"/>
          </p:cNvPicPr>
          <p:nvPr userDrawn="1"/>
        </p:nvPicPr>
        <p:blipFill>
          <a:blip r:embed="rId2"/>
          <a:stretch>
            <a:fillRect/>
          </a:stretch>
        </p:blipFill>
        <p:spPr>
          <a:xfrm>
            <a:off x="465137" y="6191795"/>
            <a:ext cx="1854200" cy="406400"/>
          </a:xfrm>
          <a:prstGeom prst="rect">
            <a:avLst/>
          </a:prstGeom>
        </p:spPr>
      </p:pic>
      <p:sp>
        <p:nvSpPr>
          <p:cNvPr id="12" name="Text Placeholder 17">
            <a:extLst>
              <a:ext uri="{FF2B5EF4-FFF2-40B4-BE49-F238E27FC236}">
                <a16:creationId xmlns:a16="http://schemas.microsoft.com/office/drawing/2014/main" id="{7CC4622B-B601-5BD4-D515-FD024D631DB6}"/>
              </a:ext>
            </a:extLst>
          </p:cNvPr>
          <p:cNvSpPr>
            <a:spLocks noGrp="1"/>
          </p:cNvSpPr>
          <p:nvPr>
            <p:ph type="body" sz="quarter" idx="14" hasCustomPrompt="1"/>
          </p:nvPr>
        </p:nvSpPr>
        <p:spPr>
          <a:xfrm>
            <a:off x="465138" y="2605296"/>
            <a:ext cx="5286733" cy="360327"/>
          </a:xfrm>
          <a:prstGeom prst="rect">
            <a:avLst/>
          </a:prstGeom>
        </p:spPr>
        <p:txBody>
          <a:bodyPr>
            <a:normAutofit/>
          </a:bodyPr>
          <a:lstStyle>
            <a:lvl1pPr marL="0" indent="0">
              <a:buNone/>
              <a:defRPr sz="2000" b="1">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r>
              <a:rPr lang="en-US" dirty="0"/>
              <a:t>Section 1</a:t>
            </a:r>
          </a:p>
        </p:txBody>
      </p:sp>
    </p:spTree>
    <p:extLst>
      <p:ext uri="{BB962C8B-B14F-4D97-AF65-F5344CB8AC3E}">
        <p14:creationId xmlns:p14="http://schemas.microsoft.com/office/powerpoint/2010/main" val="2324655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CD78DD"/>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8" name="Title 1">
            <a:extLst>
              <a:ext uri="{FF2B5EF4-FFF2-40B4-BE49-F238E27FC236}">
                <a16:creationId xmlns:a16="http://schemas.microsoft.com/office/drawing/2014/main" id="{4A9E3C0C-A07F-9442-85E3-9A6A2E11A6A2}"/>
              </a:ext>
            </a:extLst>
          </p:cNvPr>
          <p:cNvSpPr>
            <a:spLocks noGrp="1"/>
          </p:cNvSpPr>
          <p:nvPr>
            <p:ph type="ctrTitle" hasCustomPrompt="1"/>
          </p:nvPr>
        </p:nvSpPr>
        <p:spPr>
          <a:xfrm>
            <a:off x="465137" y="2605296"/>
            <a:ext cx="6433501" cy="873158"/>
          </a:xfrm>
          <a:prstGeom prst="rect">
            <a:avLst/>
          </a:prstGeom>
        </p:spPr>
        <p:txBody>
          <a:bodyPr anchor="ctr" anchorCtr="0">
            <a:noAutofit/>
          </a:bodyPr>
          <a:lstStyle>
            <a:lvl1pPr algn="l">
              <a:defRPr sz="3600" b="1">
                <a:solidFill>
                  <a:schemeClr val="bg1"/>
                </a:solidFill>
                <a:latin typeface="+mn-lt"/>
                <a:cs typeface="Arial" panose="020B0604020202020204" pitchFamily="34" charset="0"/>
              </a:defRPr>
            </a:lvl1pPr>
          </a:lstStyle>
          <a:p>
            <a:r>
              <a:rPr lang="en-US" dirty="0"/>
              <a:t>Divider Slide Title Here</a:t>
            </a:r>
          </a:p>
        </p:txBody>
      </p:sp>
      <p:sp>
        <p:nvSpPr>
          <p:cNvPr id="12" name="Text Placeholder 17">
            <a:extLst>
              <a:ext uri="{FF2B5EF4-FFF2-40B4-BE49-F238E27FC236}">
                <a16:creationId xmlns:a16="http://schemas.microsoft.com/office/drawing/2014/main" id="{460FDE7F-4359-734E-9790-B6004B8F315B}"/>
              </a:ext>
            </a:extLst>
          </p:cNvPr>
          <p:cNvSpPr>
            <a:spLocks noGrp="1"/>
          </p:cNvSpPr>
          <p:nvPr>
            <p:ph type="body" sz="quarter" idx="14" hasCustomPrompt="1"/>
          </p:nvPr>
        </p:nvSpPr>
        <p:spPr>
          <a:xfrm>
            <a:off x="465138" y="3624651"/>
            <a:ext cx="6433502" cy="698993"/>
          </a:xfrm>
          <a:prstGeom prst="rect">
            <a:avLst/>
          </a:prstGeom>
        </p:spPr>
        <p:txBody>
          <a:bodyPr>
            <a:normAutofit/>
          </a:bodyPr>
          <a:lstStyle>
            <a:lvl1pPr marL="0" indent="0">
              <a:buNone/>
              <a:defRPr sz="2000" b="1">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 Text</a:t>
            </a:r>
          </a:p>
        </p:txBody>
      </p:sp>
      <p:pic>
        <p:nvPicPr>
          <p:cNvPr id="9" name="Picture 8" descr="NINDS Logo">
            <a:extLst>
              <a:ext uri="{FF2B5EF4-FFF2-40B4-BE49-F238E27FC236}">
                <a16:creationId xmlns:a16="http://schemas.microsoft.com/office/drawing/2014/main" id="{6C0C136A-AD79-4C4F-895D-FCBB07E45A18}"/>
              </a:ext>
            </a:extLst>
          </p:cNvPr>
          <p:cNvPicPr>
            <a:picLocks noChangeAspect="1"/>
          </p:cNvPicPr>
          <p:nvPr userDrawn="1"/>
        </p:nvPicPr>
        <p:blipFill>
          <a:blip r:embed="rId2"/>
          <a:stretch>
            <a:fillRect/>
          </a:stretch>
        </p:blipFill>
        <p:spPr>
          <a:xfrm>
            <a:off x="9832194" y="6235008"/>
            <a:ext cx="1854200" cy="406400"/>
          </a:xfrm>
          <a:prstGeom prst="rect">
            <a:avLst/>
          </a:prstGeom>
        </p:spPr>
      </p:pic>
    </p:spTree>
    <p:extLst>
      <p:ext uri="{BB962C8B-B14F-4D97-AF65-F5344CB8AC3E}">
        <p14:creationId xmlns:p14="http://schemas.microsoft.com/office/powerpoint/2010/main" val="27679992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8" name="Title 1">
            <a:extLst>
              <a:ext uri="{FF2B5EF4-FFF2-40B4-BE49-F238E27FC236}">
                <a16:creationId xmlns:a16="http://schemas.microsoft.com/office/drawing/2014/main" id="{4A9E3C0C-A07F-9442-85E3-9A6A2E11A6A2}"/>
              </a:ext>
            </a:extLst>
          </p:cNvPr>
          <p:cNvSpPr>
            <a:spLocks noGrp="1"/>
          </p:cNvSpPr>
          <p:nvPr>
            <p:ph type="ctrTitle" hasCustomPrompt="1"/>
          </p:nvPr>
        </p:nvSpPr>
        <p:spPr>
          <a:xfrm>
            <a:off x="465137" y="2605296"/>
            <a:ext cx="6433501" cy="873158"/>
          </a:xfrm>
          <a:prstGeom prst="rect">
            <a:avLst/>
          </a:prstGeom>
        </p:spPr>
        <p:txBody>
          <a:bodyPr anchor="ctr" anchorCtr="0">
            <a:noAutofit/>
          </a:bodyPr>
          <a:lstStyle>
            <a:lvl1pPr algn="l">
              <a:defRPr sz="3600" b="1">
                <a:solidFill>
                  <a:schemeClr val="bg1"/>
                </a:solidFill>
                <a:latin typeface="+mn-lt"/>
                <a:cs typeface="Arial" panose="020B0604020202020204" pitchFamily="34" charset="0"/>
              </a:defRPr>
            </a:lvl1pPr>
          </a:lstStyle>
          <a:p>
            <a:r>
              <a:rPr lang="en-US" dirty="0"/>
              <a:t>Divider Slide Title Here</a:t>
            </a:r>
          </a:p>
        </p:txBody>
      </p:sp>
      <p:sp>
        <p:nvSpPr>
          <p:cNvPr id="12" name="Text Placeholder 17">
            <a:extLst>
              <a:ext uri="{FF2B5EF4-FFF2-40B4-BE49-F238E27FC236}">
                <a16:creationId xmlns:a16="http://schemas.microsoft.com/office/drawing/2014/main" id="{460FDE7F-4359-734E-9790-B6004B8F315B}"/>
              </a:ext>
            </a:extLst>
          </p:cNvPr>
          <p:cNvSpPr>
            <a:spLocks noGrp="1"/>
          </p:cNvSpPr>
          <p:nvPr>
            <p:ph type="body" sz="quarter" idx="14" hasCustomPrompt="1"/>
          </p:nvPr>
        </p:nvSpPr>
        <p:spPr>
          <a:xfrm>
            <a:off x="465138" y="3624651"/>
            <a:ext cx="6433502" cy="698993"/>
          </a:xfrm>
          <a:prstGeom prst="rect">
            <a:avLst/>
          </a:prstGeom>
        </p:spPr>
        <p:txBody>
          <a:bodyPr>
            <a:normAutofit/>
          </a:bodyPr>
          <a:lstStyle>
            <a:lvl1pPr marL="0" indent="0">
              <a:buNone/>
              <a:defRPr sz="2000" b="1">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 Text</a:t>
            </a:r>
          </a:p>
        </p:txBody>
      </p:sp>
      <p:pic>
        <p:nvPicPr>
          <p:cNvPr id="9" name="Picture 8" descr="NINDS Logo">
            <a:extLst>
              <a:ext uri="{FF2B5EF4-FFF2-40B4-BE49-F238E27FC236}">
                <a16:creationId xmlns:a16="http://schemas.microsoft.com/office/drawing/2014/main" id="{A86B1BCF-AAA5-40F2-B2B3-E909BA1F5780}"/>
              </a:ext>
            </a:extLst>
          </p:cNvPr>
          <p:cNvPicPr>
            <a:picLocks noChangeAspect="1"/>
          </p:cNvPicPr>
          <p:nvPr userDrawn="1"/>
        </p:nvPicPr>
        <p:blipFill>
          <a:blip r:embed="rId2"/>
          <a:stretch>
            <a:fillRect/>
          </a:stretch>
        </p:blipFill>
        <p:spPr>
          <a:xfrm>
            <a:off x="9832194" y="6235008"/>
            <a:ext cx="1854200" cy="406400"/>
          </a:xfrm>
          <a:prstGeom prst="rect">
            <a:avLst/>
          </a:prstGeom>
        </p:spPr>
      </p:pic>
    </p:spTree>
    <p:extLst>
      <p:ext uri="{BB962C8B-B14F-4D97-AF65-F5344CB8AC3E}">
        <p14:creationId xmlns:p14="http://schemas.microsoft.com/office/powerpoint/2010/main" val="726297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rgbClr val="10C1C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8" name="Title 1">
            <a:extLst>
              <a:ext uri="{FF2B5EF4-FFF2-40B4-BE49-F238E27FC236}">
                <a16:creationId xmlns:a16="http://schemas.microsoft.com/office/drawing/2014/main" id="{4A9E3C0C-A07F-9442-85E3-9A6A2E11A6A2}"/>
              </a:ext>
            </a:extLst>
          </p:cNvPr>
          <p:cNvSpPr>
            <a:spLocks noGrp="1"/>
          </p:cNvSpPr>
          <p:nvPr>
            <p:ph type="ctrTitle" hasCustomPrompt="1"/>
          </p:nvPr>
        </p:nvSpPr>
        <p:spPr>
          <a:xfrm>
            <a:off x="465137" y="2605296"/>
            <a:ext cx="6433501" cy="873158"/>
          </a:xfrm>
          <a:prstGeom prst="rect">
            <a:avLst/>
          </a:prstGeom>
        </p:spPr>
        <p:txBody>
          <a:bodyPr anchor="ctr" anchorCtr="0">
            <a:noAutofit/>
          </a:bodyPr>
          <a:lstStyle>
            <a:lvl1pPr algn="l">
              <a:defRPr sz="3600" b="1">
                <a:solidFill>
                  <a:schemeClr val="bg1"/>
                </a:solidFill>
                <a:latin typeface="+mn-lt"/>
                <a:cs typeface="Arial" panose="020B0604020202020204" pitchFamily="34" charset="0"/>
              </a:defRPr>
            </a:lvl1pPr>
          </a:lstStyle>
          <a:p>
            <a:r>
              <a:rPr lang="en-US" dirty="0"/>
              <a:t>Divider Slide Title Here</a:t>
            </a:r>
          </a:p>
        </p:txBody>
      </p:sp>
      <p:sp>
        <p:nvSpPr>
          <p:cNvPr id="12" name="Text Placeholder 17">
            <a:extLst>
              <a:ext uri="{FF2B5EF4-FFF2-40B4-BE49-F238E27FC236}">
                <a16:creationId xmlns:a16="http://schemas.microsoft.com/office/drawing/2014/main" id="{460FDE7F-4359-734E-9790-B6004B8F315B}"/>
              </a:ext>
            </a:extLst>
          </p:cNvPr>
          <p:cNvSpPr>
            <a:spLocks noGrp="1"/>
          </p:cNvSpPr>
          <p:nvPr>
            <p:ph type="body" sz="quarter" idx="14" hasCustomPrompt="1"/>
          </p:nvPr>
        </p:nvSpPr>
        <p:spPr>
          <a:xfrm>
            <a:off x="465138" y="3624651"/>
            <a:ext cx="6433502" cy="698993"/>
          </a:xfrm>
          <a:prstGeom prst="rect">
            <a:avLst/>
          </a:prstGeom>
        </p:spPr>
        <p:txBody>
          <a:bodyPr>
            <a:normAutofit/>
          </a:bodyPr>
          <a:lstStyle>
            <a:lvl1pPr marL="0" indent="0">
              <a:buNone/>
              <a:defRPr sz="2000" b="1">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 Text</a:t>
            </a:r>
          </a:p>
        </p:txBody>
      </p:sp>
      <p:pic>
        <p:nvPicPr>
          <p:cNvPr id="9" name="Picture 8" descr="NINDS Logo">
            <a:extLst>
              <a:ext uri="{FF2B5EF4-FFF2-40B4-BE49-F238E27FC236}">
                <a16:creationId xmlns:a16="http://schemas.microsoft.com/office/drawing/2014/main" id="{F6F5B654-760C-419D-B085-1F1C37616DD9}"/>
              </a:ext>
            </a:extLst>
          </p:cNvPr>
          <p:cNvPicPr>
            <a:picLocks noChangeAspect="1"/>
          </p:cNvPicPr>
          <p:nvPr userDrawn="1"/>
        </p:nvPicPr>
        <p:blipFill>
          <a:blip r:embed="rId2"/>
          <a:stretch>
            <a:fillRect/>
          </a:stretch>
        </p:blipFill>
        <p:spPr>
          <a:xfrm>
            <a:off x="9832194" y="6235008"/>
            <a:ext cx="1854200" cy="406400"/>
          </a:xfrm>
          <a:prstGeom prst="rect">
            <a:avLst/>
          </a:prstGeom>
        </p:spPr>
      </p:pic>
    </p:spTree>
    <p:extLst>
      <p:ext uri="{BB962C8B-B14F-4D97-AF65-F5344CB8AC3E}">
        <p14:creationId xmlns:p14="http://schemas.microsoft.com/office/powerpoint/2010/main" val="385480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Title Only">
    <p:bg>
      <p:bgPr>
        <a:solidFill>
          <a:srgbClr val="9AD43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8" name="Title 1">
            <a:extLst>
              <a:ext uri="{FF2B5EF4-FFF2-40B4-BE49-F238E27FC236}">
                <a16:creationId xmlns:a16="http://schemas.microsoft.com/office/drawing/2014/main" id="{4A9E3C0C-A07F-9442-85E3-9A6A2E11A6A2}"/>
              </a:ext>
            </a:extLst>
          </p:cNvPr>
          <p:cNvSpPr>
            <a:spLocks noGrp="1"/>
          </p:cNvSpPr>
          <p:nvPr>
            <p:ph type="ctrTitle" hasCustomPrompt="1"/>
          </p:nvPr>
        </p:nvSpPr>
        <p:spPr>
          <a:xfrm>
            <a:off x="465137" y="2605296"/>
            <a:ext cx="6433501" cy="873158"/>
          </a:xfrm>
          <a:prstGeom prst="rect">
            <a:avLst/>
          </a:prstGeom>
        </p:spPr>
        <p:txBody>
          <a:bodyPr anchor="ctr" anchorCtr="0">
            <a:noAutofit/>
          </a:bodyPr>
          <a:lstStyle>
            <a:lvl1pPr algn="l">
              <a:defRPr sz="3600" b="1">
                <a:solidFill>
                  <a:schemeClr val="tx1"/>
                </a:solidFill>
                <a:latin typeface="+mn-lt"/>
                <a:cs typeface="Arial" panose="020B0604020202020204" pitchFamily="34" charset="0"/>
              </a:defRPr>
            </a:lvl1pPr>
          </a:lstStyle>
          <a:p>
            <a:r>
              <a:rPr lang="en-US" dirty="0"/>
              <a:t>Divider Slide Title Here</a:t>
            </a:r>
          </a:p>
        </p:txBody>
      </p:sp>
      <p:sp>
        <p:nvSpPr>
          <p:cNvPr id="12" name="Text Placeholder 17">
            <a:extLst>
              <a:ext uri="{FF2B5EF4-FFF2-40B4-BE49-F238E27FC236}">
                <a16:creationId xmlns:a16="http://schemas.microsoft.com/office/drawing/2014/main" id="{460FDE7F-4359-734E-9790-B6004B8F315B}"/>
              </a:ext>
            </a:extLst>
          </p:cNvPr>
          <p:cNvSpPr>
            <a:spLocks noGrp="1"/>
          </p:cNvSpPr>
          <p:nvPr>
            <p:ph type="body" sz="quarter" idx="14" hasCustomPrompt="1"/>
          </p:nvPr>
        </p:nvSpPr>
        <p:spPr>
          <a:xfrm>
            <a:off x="465138" y="3624651"/>
            <a:ext cx="6433502" cy="698993"/>
          </a:xfrm>
          <a:prstGeom prst="rect">
            <a:avLst/>
          </a:prstGeom>
        </p:spPr>
        <p:txBody>
          <a:bodyPr>
            <a:normAutofit/>
          </a:bodyPr>
          <a:lstStyle>
            <a:lvl1pPr marL="0" indent="0">
              <a:buNone/>
              <a:defRPr sz="2000" b="1">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 Text</a:t>
            </a:r>
          </a:p>
        </p:txBody>
      </p:sp>
      <p:pic>
        <p:nvPicPr>
          <p:cNvPr id="9" name="Picture 8" descr="NINDS Logo">
            <a:extLst>
              <a:ext uri="{FF2B5EF4-FFF2-40B4-BE49-F238E27FC236}">
                <a16:creationId xmlns:a16="http://schemas.microsoft.com/office/drawing/2014/main" id="{40EE458F-7FC1-4577-8AB5-F20EEA65DBD8}"/>
              </a:ext>
            </a:extLst>
          </p:cNvPr>
          <p:cNvPicPr>
            <a:picLocks noChangeAspect="1"/>
          </p:cNvPicPr>
          <p:nvPr userDrawn="1"/>
        </p:nvPicPr>
        <p:blipFill>
          <a:blip r:embed="rId2"/>
          <a:stretch>
            <a:fillRect/>
          </a:stretch>
        </p:blipFill>
        <p:spPr>
          <a:xfrm>
            <a:off x="9832194" y="6235008"/>
            <a:ext cx="1854200" cy="406400"/>
          </a:xfrm>
          <a:prstGeom prst="rect">
            <a:avLst/>
          </a:prstGeom>
        </p:spPr>
      </p:pic>
    </p:spTree>
    <p:extLst>
      <p:ext uri="{BB962C8B-B14F-4D97-AF65-F5344CB8AC3E}">
        <p14:creationId xmlns:p14="http://schemas.microsoft.com/office/powerpoint/2010/main" val="1457060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8" name="Title 1">
            <a:extLst>
              <a:ext uri="{FF2B5EF4-FFF2-40B4-BE49-F238E27FC236}">
                <a16:creationId xmlns:a16="http://schemas.microsoft.com/office/drawing/2014/main" id="{4A9E3C0C-A07F-9442-85E3-9A6A2E11A6A2}"/>
              </a:ext>
            </a:extLst>
          </p:cNvPr>
          <p:cNvSpPr>
            <a:spLocks noGrp="1"/>
          </p:cNvSpPr>
          <p:nvPr>
            <p:ph type="ctrTitle" hasCustomPrompt="1"/>
          </p:nvPr>
        </p:nvSpPr>
        <p:spPr>
          <a:xfrm>
            <a:off x="465137" y="2605296"/>
            <a:ext cx="6433501" cy="873158"/>
          </a:xfrm>
          <a:prstGeom prst="rect">
            <a:avLst/>
          </a:prstGeom>
        </p:spPr>
        <p:txBody>
          <a:bodyPr anchor="ctr" anchorCtr="0">
            <a:noAutofit/>
          </a:bodyPr>
          <a:lstStyle>
            <a:lvl1pPr algn="l">
              <a:defRPr sz="3600" b="1">
                <a:solidFill>
                  <a:schemeClr val="bg1"/>
                </a:solidFill>
                <a:latin typeface="+mn-lt"/>
                <a:cs typeface="Arial" panose="020B0604020202020204" pitchFamily="34" charset="0"/>
              </a:defRPr>
            </a:lvl1pPr>
          </a:lstStyle>
          <a:p>
            <a:r>
              <a:rPr lang="en-US" dirty="0"/>
              <a:t>Divider Slide Title Here</a:t>
            </a:r>
          </a:p>
        </p:txBody>
      </p:sp>
      <p:sp>
        <p:nvSpPr>
          <p:cNvPr id="12" name="Text Placeholder 17">
            <a:extLst>
              <a:ext uri="{FF2B5EF4-FFF2-40B4-BE49-F238E27FC236}">
                <a16:creationId xmlns:a16="http://schemas.microsoft.com/office/drawing/2014/main" id="{460FDE7F-4359-734E-9790-B6004B8F315B}"/>
              </a:ext>
            </a:extLst>
          </p:cNvPr>
          <p:cNvSpPr>
            <a:spLocks noGrp="1"/>
          </p:cNvSpPr>
          <p:nvPr>
            <p:ph type="body" sz="quarter" idx="14" hasCustomPrompt="1"/>
          </p:nvPr>
        </p:nvSpPr>
        <p:spPr>
          <a:xfrm>
            <a:off x="465138" y="3624651"/>
            <a:ext cx="6433502" cy="698993"/>
          </a:xfrm>
          <a:prstGeom prst="rect">
            <a:avLst/>
          </a:prstGeom>
        </p:spPr>
        <p:txBody>
          <a:bodyPr>
            <a:normAutofit/>
          </a:bodyPr>
          <a:lstStyle>
            <a:lvl1pPr marL="0" indent="0">
              <a:buNone/>
              <a:defRPr sz="2000" b="1">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 Text</a:t>
            </a:r>
          </a:p>
        </p:txBody>
      </p:sp>
      <p:pic>
        <p:nvPicPr>
          <p:cNvPr id="9" name="Picture 8" descr="NINDS Logo">
            <a:extLst>
              <a:ext uri="{FF2B5EF4-FFF2-40B4-BE49-F238E27FC236}">
                <a16:creationId xmlns:a16="http://schemas.microsoft.com/office/drawing/2014/main" id="{7D2BC856-9FDE-413A-8813-818945EA06FC}"/>
              </a:ext>
            </a:extLst>
          </p:cNvPr>
          <p:cNvPicPr>
            <a:picLocks noChangeAspect="1"/>
          </p:cNvPicPr>
          <p:nvPr userDrawn="1"/>
        </p:nvPicPr>
        <p:blipFill>
          <a:blip r:embed="rId2"/>
          <a:stretch>
            <a:fillRect/>
          </a:stretch>
        </p:blipFill>
        <p:spPr>
          <a:xfrm>
            <a:off x="9832194" y="6235008"/>
            <a:ext cx="1854200" cy="406400"/>
          </a:xfrm>
          <a:prstGeom prst="rect">
            <a:avLst/>
          </a:prstGeom>
        </p:spPr>
      </p:pic>
    </p:spTree>
    <p:extLst>
      <p:ext uri="{BB962C8B-B14F-4D97-AF65-F5344CB8AC3E}">
        <p14:creationId xmlns:p14="http://schemas.microsoft.com/office/powerpoint/2010/main" val="2733169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Only">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7CE6A4-308F-E647-BD3E-81C87566F614}"/>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bg1"/>
                </a:solidFill>
                <a:latin typeface="+mn-lt"/>
                <a:cs typeface="Arial" panose="020B0604020202020204" pitchFamily="34" charset="0"/>
              </a:rPr>
              <a:pPr/>
              <a:t>‹#›</a:t>
            </a:fld>
            <a:endParaRPr lang="en-US" dirty="0">
              <a:solidFill>
                <a:schemeClr val="bg1"/>
              </a:solidFill>
              <a:latin typeface="+mn-lt"/>
              <a:cs typeface="Arial" panose="020B0604020202020204" pitchFamily="34" charset="0"/>
            </a:endParaRPr>
          </a:p>
        </p:txBody>
      </p:sp>
      <p:sp>
        <p:nvSpPr>
          <p:cNvPr id="8" name="Title 1">
            <a:extLst>
              <a:ext uri="{FF2B5EF4-FFF2-40B4-BE49-F238E27FC236}">
                <a16:creationId xmlns:a16="http://schemas.microsoft.com/office/drawing/2014/main" id="{4A9E3C0C-A07F-9442-85E3-9A6A2E11A6A2}"/>
              </a:ext>
            </a:extLst>
          </p:cNvPr>
          <p:cNvSpPr>
            <a:spLocks noGrp="1"/>
          </p:cNvSpPr>
          <p:nvPr>
            <p:ph type="ctrTitle" hasCustomPrompt="1"/>
          </p:nvPr>
        </p:nvSpPr>
        <p:spPr>
          <a:xfrm>
            <a:off x="465137" y="2605296"/>
            <a:ext cx="6433501" cy="873158"/>
          </a:xfrm>
          <a:prstGeom prst="rect">
            <a:avLst/>
          </a:prstGeom>
        </p:spPr>
        <p:txBody>
          <a:bodyPr anchor="ctr" anchorCtr="0">
            <a:noAutofit/>
          </a:bodyPr>
          <a:lstStyle>
            <a:lvl1pPr algn="l">
              <a:defRPr sz="3600" b="1">
                <a:solidFill>
                  <a:schemeClr val="bg1"/>
                </a:solidFill>
                <a:latin typeface="+mn-lt"/>
                <a:cs typeface="Arial" panose="020B0604020202020204" pitchFamily="34" charset="0"/>
              </a:defRPr>
            </a:lvl1pPr>
          </a:lstStyle>
          <a:p>
            <a:r>
              <a:rPr lang="en-US" dirty="0"/>
              <a:t>Divider Slide Title Here</a:t>
            </a:r>
          </a:p>
        </p:txBody>
      </p:sp>
      <p:sp>
        <p:nvSpPr>
          <p:cNvPr id="12" name="Text Placeholder 17">
            <a:extLst>
              <a:ext uri="{FF2B5EF4-FFF2-40B4-BE49-F238E27FC236}">
                <a16:creationId xmlns:a16="http://schemas.microsoft.com/office/drawing/2014/main" id="{460FDE7F-4359-734E-9790-B6004B8F315B}"/>
              </a:ext>
            </a:extLst>
          </p:cNvPr>
          <p:cNvSpPr>
            <a:spLocks noGrp="1"/>
          </p:cNvSpPr>
          <p:nvPr>
            <p:ph type="body" sz="quarter" idx="14" hasCustomPrompt="1"/>
          </p:nvPr>
        </p:nvSpPr>
        <p:spPr>
          <a:xfrm>
            <a:off x="465138" y="3624651"/>
            <a:ext cx="6433502" cy="698993"/>
          </a:xfrm>
          <a:prstGeom prst="rect">
            <a:avLst/>
          </a:prstGeom>
        </p:spPr>
        <p:txBody>
          <a:bodyPr>
            <a:normAutofit/>
          </a:bodyPr>
          <a:lstStyle>
            <a:lvl1pPr marL="0" indent="0">
              <a:buNone/>
              <a:defRPr sz="2000" b="1">
                <a:solidFill>
                  <a:schemeClr val="bg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 Text</a:t>
            </a:r>
          </a:p>
        </p:txBody>
      </p:sp>
      <p:pic>
        <p:nvPicPr>
          <p:cNvPr id="9" name="Picture 8" descr="NINDS Logo">
            <a:extLst>
              <a:ext uri="{FF2B5EF4-FFF2-40B4-BE49-F238E27FC236}">
                <a16:creationId xmlns:a16="http://schemas.microsoft.com/office/drawing/2014/main" id="{F2EAD586-BA8B-44E2-9222-62215A9F4265}"/>
              </a:ext>
            </a:extLst>
          </p:cNvPr>
          <p:cNvPicPr>
            <a:picLocks noChangeAspect="1"/>
          </p:cNvPicPr>
          <p:nvPr userDrawn="1"/>
        </p:nvPicPr>
        <p:blipFill>
          <a:blip r:embed="rId2"/>
          <a:stretch>
            <a:fillRect/>
          </a:stretch>
        </p:blipFill>
        <p:spPr>
          <a:xfrm>
            <a:off x="9832194" y="6235008"/>
            <a:ext cx="1854200" cy="406400"/>
          </a:xfrm>
          <a:prstGeom prst="rect">
            <a:avLst/>
          </a:prstGeom>
        </p:spPr>
      </p:pic>
    </p:spTree>
    <p:extLst>
      <p:ext uri="{BB962C8B-B14F-4D97-AF65-F5344CB8AC3E}">
        <p14:creationId xmlns:p14="http://schemas.microsoft.com/office/powerpoint/2010/main" val="79725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A503BA-E31F-454A-8B40-FD5FD109DE26}"/>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0" name="Picture 9" descr="A colorful fish with a black background&#10;&#10;Description automatically generated with low confidence">
            <a:extLst>
              <a:ext uri="{FF2B5EF4-FFF2-40B4-BE49-F238E27FC236}">
                <a16:creationId xmlns:a16="http://schemas.microsoft.com/office/drawing/2014/main" id="{A1ED5C39-6374-773F-B6D6-D631BD1E91D9}"/>
              </a:ext>
            </a:extLst>
          </p:cNvPr>
          <p:cNvPicPr>
            <a:picLocks noChangeAspect="1"/>
          </p:cNvPicPr>
          <p:nvPr userDrawn="1"/>
        </p:nvPicPr>
        <p:blipFill rotWithShape="1">
          <a:blip r:embed="rId2"/>
          <a:srcRect l="13094" t="39690" r="41226" b="39690"/>
          <a:stretch/>
        </p:blipFill>
        <p:spPr>
          <a:xfrm>
            <a:off x="9318171" y="-2"/>
            <a:ext cx="2873829"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3" name="Text Placeholder 17">
            <a:extLst>
              <a:ext uri="{FF2B5EF4-FFF2-40B4-BE49-F238E27FC236}">
                <a16:creationId xmlns:a16="http://schemas.microsoft.com/office/drawing/2014/main" id="{7F8434CE-B791-8D00-D46D-DFF8D2AC982B}"/>
              </a:ext>
            </a:extLst>
          </p:cNvPr>
          <p:cNvSpPr>
            <a:spLocks noGrp="1"/>
          </p:cNvSpPr>
          <p:nvPr>
            <p:ph type="body" sz="quarter" idx="12" hasCustomPrompt="1"/>
          </p:nvPr>
        </p:nvSpPr>
        <p:spPr>
          <a:xfrm>
            <a:off x="465138" y="1435262"/>
            <a:ext cx="5408130" cy="299728"/>
          </a:xfrm>
          <a:prstGeom prst="rect">
            <a:avLst/>
          </a:prstGeom>
        </p:spPr>
        <p:txBody>
          <a:bodyPr>
            <a:noAutofit/>
          </a:bodyPr>
          <a:lstStyle>
            <a:lvl1pPr marL="0" indent="0">
              <a:buNone/>
              <a:defRPr sz="20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(20 pts, Bold)</a:t>
            </a:r>
          </a:p>
        </p:txBody>
      </p:sp>
      <p:sp>
        <p:nvSpPr>
          <p:cNvPr id="4" name="Text Placeholder 17">
            <a:extLst>
              <a:ext uri="{FF2B5EF4-FFF2-40B4-BE49-F238E27FC236}">
                <a16:creationId xmlns:a16="http://schemas.microsoft.com/office/drawing/2014/main" id="{61DDB11B-743E-F25E-A984-67B698C6E4CF}"/>
              </a:ext>
            </a:extLst>
          </p:cNvPr>
          <p:cNvSpPr>
            <a:spLocks noGrp="1"/>
          </p:cNvSpPr>
          <p:nvPr>
            <p:ph type="body" sz="quarter" idx="13" hasCustomPrompt="1"/>
          </p:nvPr>
        </p:nvSpPr>
        <p:spPr>
          <a:xfrm>
            <a:off x="465138" y="1930399"/>
            <a:ext cx="5408130" cy="3944087"/>
          </a:xfrm>
          <a:prstGeom prst="rect">
            <a:avLst/>
          </a:prstGeom>
        </p:spPr>
        <p:txBody>
          <a:bodyPr>
            <a:noAutofit/>
          </a:bodyPr>
          <a:lstStyle>
            <a:lvl1pPr marL="285750" indent="-285750">
              <a:lnSpc>
                <a:spcPct val="100000"/>
              </a:lnSpc>
              <a:buFont typeface="Arial" panose="020B0604020202020204" pitchFamily="34" charset="0"/>
              <a:buChar char="•"/>
              <a:defRPr sz="1600" b="0">
                <a:solidFill>
                  <a:schemeClr val="tx1"/>
                </a:solidFill>
                <a:latin typeface="+mn-lt"/>
                <a:cs typeface="Arial" panose="020B0604020202020204" pitchFamily="34" charset="0"/>
              </a:defRPr>
            </a:lvl1pPr>
            <a:lvl2pPr>
              <a:lnSpc>
                <a:spcPct val="100000"/>
              </a:lnSpc>
              <a:defRPr sz="1600">
                <a:latin typeface="+mn-lt"/>
                <a:cs typeface="Arial" panose="020B0604020202020204" pitchFamily="34" charset="0"/>
              </a:defRPr>
            </a:lvl2pPr>
            <a:lvl3pPr>
              <a:lnSpc>
                <a:spcPct val="100000"/>
              </a:lnSpc>
              <a:defRPr sz="1600">
                <a:latin typeface="+mn-lt"/>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First Set Of Bullet Points (16 Pts)</a:t>
            </a:r>
          </a:p>
          <a:p>
            <a:pPr lvl="1"/>
            <a:r>
              <a:rPr lang="en-US" dirty="0"/>
              <a:t>Second Set Of Bullet Points</a:t>
            </a:r>
          </a:p>
          <a:p>
            <a:pPr lvl="2"/>
            <a:r>
              <a:rPr lang="en-US" dirty="0"/>
              <a:t>Third Set Of Bullet Points</a:t>
            </a:r>
          </a:p>
        </p:txBody>
      </p:sp>
      <p:sp>
        <p:nvSpPr>
          <p:cNvPr id="6" name="Text Placeholder 17">
            <a:extLst>
              <a:ext uri="{FF2B5EF4-FFF2-40B4-BE49-F238E27FC236}">
                <a16:creationId xmlns:a16="http://schemas.microsoft.com/office/drawing/2014/main" id="{5C6A759A-C575-43EB-A07A-5EC09596D757}"/>
              </a:ext>
            </a:extLst>
          </p:cNvPr>
          <p:cNvSpPr>
            <a:spLocks noGrp="1"/>
          </p:cNvSpPr>
          <p:nvPr>
            <p:ph type="body" sz="quarter" idx="14" hasCustomPrompt="1"/>
          </p:nvPr>
        </p:nvSpPr>
        <p:spPr>
          <a:xfrm>
            <a:off x="6231902" y="1450119"/>
            <a:ext cx="5408130" cy="299728"/>
          </a:xfrm>
          <a:prstGeom prst="rect">
            <a:avLst/>
          </a:prstGeom>
        </p:spPr>
        <p:txBody>
          <a:bodyPr>
            <a:noAutofit/>
          </a:bodyPr>
          <a:lstStyle>
            <a:lvl1pPr marL="0" indent="0">
              <a:buNone/>
              <a:defRPr sz="20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(20 pts, Bold)</a:t>
            </a:r>
          </a:p>
        </p:txBody>
      </p:sp>
      <p:sp>
        <p:nvSpPr>
          <p:cNvPr id="8" name="Text Placeholder 17">
            <a:extLst>
              <a:ext uri="{FF2B5EF4-FFF2-40B4-BE49-F238E27FC236}">
                <a16:creationId xmlns:a16="http://schemas.microsoft.com/office/drawing/2014/main" id="{5F2D6C15-F2FF-A863-C512-6E1FA195EAD6}"/>
              </a:ext>
            </a:extLst>
          </p:cNvPr>
          <p:cNvSpPr>
            <a:spLocks noGrp="1"/>
          </p:cNvSpPr>
          <p:nvPr>
            <p:ph type="body" sz="quarter" idx="15" hasCustomPrompt="1"/>
          </p:nvPr>
        </p:nvSpPr>
        <p:spPr>
          <a:xfrm>
            <a:off x="6231902" y="1945256"/>
            <a:ext cx="5408130" cy="3944087"/>
          </a:xfrm>
          <a:prstGeom prst="rect">
            <a:avLst/>
          </a:prstGeom>
        </p:spPr>
        <p:txBody>
          <a:bodyPr>
            <a:noAutofit/>
          </a:bodyPr>
          <a:lstStyle>
            <a:lvl1pPr marL="285750" indent="-285750">
              <a:lnSpc>
                <a:spcPct val="100000"/>
              </a:lnSpc>
              <a:buFont typeface="Arial" panose="020B0604020202020204" pitchFamily="34" charset="0"/>
              <a:buChar char="•"/>
              <a:defRPr sz="1600" b="0">
                <a:solidFill>
                  <a:schemeClr val="tx1"/>
                </a:solidFill>
                <a:latin typeface="+mn-lt"/>
                <a:cs typeface="Arial" panose="020B0604020202020204" pitchFamily="34" charset="0"/>
              </a:defRPr>
            </a:lvl1pPr>
            <a:lvl2pPr>
              <a:lnSpc>
                <a:spcPct val="100000"/>
              </a:lnSpc>
              <a:defRPr sz="1600">
                <a:latin typeface="+mn-lt"/>
                <a:cs typeface="Arial" panose="020B0604020202020204" pitchFamily="34" charset="0"/>
              </a:defRPr>
            </a:lvl2pPr>
            <a:lvl3pPr>
              <a:lnSpc>
                <a:spcPct val="100000"/>
              </a:lnSpc>
              <a:defRPr sz="1600">
                <a:latin typeface="+mn-lt"/>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First Set Of Bullet Points (16 Pts)</a:t>
            </a:r>
          </a:p>
          <a:p>
            <a:pPr lvl="1"/>
            <a:r>
              <a:rPr lang="en-US" dirty="0"/>
              <a:t>Second Set Of Bullet Points</a:t>
            </a:r>
          </a:p>
          <a:p>
            <a:pPr lvl="2"/>
            <a:r>
              <a:rPr lang="en-US" dirty="0"/>
              <a:t>Third Set Of Bullet Points</a:t>
            </a:r>
          </a:p>
        </p:txBody>
      </p:sp>
      <p:sp>
        <p:nvSpPr>
          <p:cNvPr id="9" name="Title 1">
            <a:extLst>
              <a:ext uri="{FF2B5EF4-FFF2-40B4-BE49-F238E27FC236}">
                <a16:creationId xmlns:a16="http://schemas.microsoft.com/office/drawing/2014/main" id="{AD73D3DF-ABCA-770C-4071-A28D6C4318EA}"/>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pic>
        <p:nvPicPr>
          <p:cNvPr id="11" name="Picture 10" descr="NINDS logo">
            <a:extLst>
              <a:ext uri="{FF2B5EF4-FFF2-40B4-BE49-F238E27FC236}">
                <a16:creationId xmlns:a16="http://schemas.microsoft.com/office/drawing/2014/main" id="{CD68075C-B8B0-4A53-BE9E-5055FD8F8FFB}"/>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337014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DF6417-5AC9-6669-6D87-5EDF9BE97F52}"/>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 name="Picture 2" descr="A colorful fish with a black background&#10;&#10;Description automatically generated with low confidence">
            <a:extLst>
              <a:ext uri="{FF2B5EF4-FFF2-40B4-BE49-F238E27FC236}">
                <a16:creationId xmlns:a16="http://schemas.microsoft.com/office/drawing/2014/main" id="{ED931F3A-C0E1-279F-59F4-A087103C7291}"/>
              </a:ext>
            </a:extLst>
          </p:cNvPr>
          <p:cNvPicPr>
            <a:picLocks noChangeAspect="1"/>
          </p:cNvPicPr>
          <p:nvPr userDrawn="1"/>
        </p:nvPicPr>
        <p:blipFill rotWithShape="1">
          <a:blip r:embed="rId2"/>
          <a:srcRect l="17122" t="47010" r="25895" b="35082"/>
          <a:stretch/>
        </p:blipFill>
        <p:spPr>
          <a:xfrm>
            <a:off x="8064137" y="-2"/>
            <a:ext cx="4127863"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15" name="Text Placeholder 17">
            <a:extLst>
              <a:ext uri="{FF2B5EF4-FFF2-40B4-BE49-F238E27FC236}">
                <a16:creationId xmlns:a16="http://schemas.microsoft.com/office/drawing/2014/main" id="{194959FC-915B-DF43-B859-24DA01B54F97}"/>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16" name="Text Placeholder 17">
            <a:extLst>
              <a:ext uri="{FF2B5EF4-FFF2-40B4-BE49-F238E27FC236}">
                <a16:creationId xmlns:a16="http://schemas.microsoft.com/office/drawing/2014/main" id="{1C9F84BA-8AD1-F340-AC08-61A52181D55F}"/>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 (14 pt. or higher)</a:t>
            </a:r>
          </a:p>
        </p:txBody>
      </p:sp>
      <p:sp>
        <p:nvSpPr>
          <p:cNvPr id="17" name="Text Placeholder 17">
            <a:extLst>
              <a:ext uri="{FF2B5EF4-FFF2-40B4-BE49-F238E27FC236}">
                <a16:creationId xmlns:a16="http://schemas.microsoft.com/office/drawing/2014/main" id="{72F4D727-503E-084E-A473-5FF60D9C107A}"/>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18" name="Text Placeholder 17">
            <a:extLst>
              <a:ext uri="{FF2B5EF4-FFF2-40B4-BE49-F238E27FC236}">
                <a16:creationId xmlns:a16="http://schemas.microsoft.com/office/drawing/2014/main" id="{7E55C8A0-C213-7344-8752-E19D051B9B19}"/>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 (14 pt. or higher)</a:t>
            </a:r>
          </a:p>
        </p:txBody>
      </p:sp>
      <p:sp>
        <p:nvSpPr>
          <p:cNvPr id="19" name="Picture Placeholder 13">
            <a:extLst>
              <a:ext uri="{FF2B5EF4-FFF2-40B4-BE49-F238E27FC236}">
                <a16:creationId xmlns:a16="http://schemas.microsoft.com/office/drawing/2014/main" id="{C41B0A87-2423-334E-9CF0-AB99373B2070}"/>
              </a:ext>
            </a:extLst>
          </p:cNvPr>
          <p:cNvSpPr>
            <a:spLocks noGrp="1"/>
          </p:cNvSpPr>
          <p:nvPr>
            <p:ph type="pic" sz="quarter" idx="10"/>
          </p:nvPr>
        </p:nvSpPr>
        <p:spPr>
          <a:xfrm>
            <a:off x="6551613" y="1435262"/>
            <a:ext cx="5087937" cy="4625792"/>
          </a:xfrm>
          <a:prstGeom prst="rect">
            <a:avLst/>
          </a:prstGeom>
        </p:spPr>
        <p:txBody>
          <a:bodyPr/>
          <a:lstStyle>
            <a:lvl1pPr>
              <a:defRPr>
                <a:latin typeface="+mn-lt"/>
                <a:cs typeface="Arial" panose="020B0604020202020204" pitchFamily="34" charset="0"/>
              </a:defRPr>
            </a:lvl1pPr>
          </a:lstStyle>
          <a:p>
            <a:endParaRPr lang="en-US" dirty="0"/>
          </a:p>
        </p:txBody>
      </p:sp>
      <p:sp>
        <p:nvSpPr>
          <p:cNvPr id="4" name="Title 1">
            <a:extLst>
              <a:ext uri="{FF2B5EF4-FFF2-40B4-BE49-F238E27FC236}">
                <a16:creationId xmlns:a16="http://schemas.microsoft.com/office/drawing/2014/main" id="{DE6A64FC-0C31-9879-9C5C-D4F604A5EAB8}"/>
              </a:ext>
            </a:extLst>
          </p:cNvPr>
          <p:cNvSpPr>
            <a:spLocks noGrp="1"/>
          </p:cNvSpPr>
          <p:nvPr>
            <p:ph type="ctrTitle" hasCustomPrompt="1"/>
          </p:nvPr>
        </p:nvSpPr>
        <p:spPr>
          <a:xfrm>
            <a:off x="465267" y="302811"/>
            <a:ext cx="8629571"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pic>
        <p:nvPicPr>
          <p:cNvPr id="12" name="Picture 11" descr="NINDS logo">
            <a:extLst>
              <a:ext uri="{FF2B5EF4-FFF2-40B4-BE49-F238E27FC236}">
                <a16:creationId xmlns:a16="http://schemas.microsoft.com/office/drawing/2014/main" id="{193BAAEC-DF79-4ADE-B15B-83B216DFE94B}"/>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343003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54C670-89A4-EE2E-8B2C-E8C63A63ABC7}"/>
              </a:ext>
            </a:extLst>
          </p:cNvPr>
          <p:cNvSpPr/>
          <p:nvPr userDrawn="1"/>
        </p:nvSpPr>
        <p:spPr>
          <a:xfrm>
            <a:off x="0" y="0"/>
            <a:ext cx="12192000" cy="12971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9" name="Picture 8" descr="A colorful fish with a black background&#10;&#10;Description automatically generated with low confidence">
            <a:extLst>
              <a:ext uri="{FF2B5EF4-FFF2-40B4-BE49-F238E27FC236}">
                <a16:creationId xmlns:a16="http://schemas.microsoft.com/office/drawing/2014/main" id="{3C7BDD3C-BDEB-3B05-2521-58EE751729DB}"/>
              </a:ext>
            </a:extLst>
          </p:cNvPr>
          <p:cNvPicPr>
            <a:picLocks noChangeAspect="1"/>
          </p:cNvPicPr>
          <p:nvPr userDrawn="1"/>
        </p:nvPicPr>
        <p:blipFill rotWithShape="1">
          <a:blip r:embed="rId2"/>
          <a:srcRect l="17122" t="47010" r="25895" b="35082"/>
          <a:stretch/>
        </p:blipFill>
        <p:spPr>
          <a:xfrm>
            <a:off x="8064137" y="-2"/>
            <a:ext cx="4127863" cy="1297173"/>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14" name="Title 1">
            <a:extLst>
              <a:ext uri="{FF2B5EF4-FFF2-40B4-BE49-F238E27FC236}">
                <a16:creationId xmlns:a16="http://schemas.microsoft.com/office/drawing/2014/main" id="{F2C21C11-D625-9747-9DB1-B0771174D993}"/>
              </a:ext>
            </a:extLst>
          </p:cNvPr>
          <p:cNvSpPr>
            <a:spLocks noGrp="1"/>
          </p:cNvSpPr>
          <p:nvPr>
            <p:ph type="ctrTitle" hasCustomPrompt="1"/>
          </p:nvPr>
        </p:nvSpPr>
        <p:spPr>
          <a:xfrm>
            <a:off x="465267" y="302811"/>
            <a:ext cx="8629571"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sp>
        <p:nvSpPr>
          <p:cNvPr id="19" name="Picture Placeholder 13">
            <a:extLst>
              <a:ext uri="{FF2B5EF4-FFF2-40B4-BE49-F238E27FC236}">
                <a16:creationId xmlns:a16="http://schemas.microsoft.com/office/drawing/2014/main" id="{C41B0A87-2423-334E-9CF0-AB99373B2070}"/>
              </a:ext>
            </a:extLst>
          </p:cNvPr>
          <p:cNvSpPr>
            <a:spLocks noGrp="1"/>
          </p:cNvSpPr>
          <p:nvPr>
            <p:ph type="pic" sz="quarter" idx="10"/>
          </p:nvPr>
        </p:nvSpPr>
        <p:spPr>
          <a:xfrm>
            <a:off x="6551613" y="1435262"/>
            <a:ext cx="5087937" cy="4625792"/>
          </a:xfrm>
          <a:prstGeom prst="rect">
            <a:avLst/>
          </a:prstGeom>
        </p:spPr>
        <p:txBody>
          <a:bodyPr/>
          <a:lstStyle>
            <a:lvl1pPr>
              <a:defRPr>
                <a:latin typeface="+mn-lt"/>
                <a:cs typeface="Arial" panose="020B0604020202020204" pitchFamily="34" charset="0"/>
              </a:defRPr>
            </a:lvl1pPr>
          </a:lstStyle>
          <a:p>
            <a:endParaRPr lang="en-US" dirty="0"/>
          </a:p>
        </p:txBody>
      </p:sp>
      <p:sp>
        <p:nvSpPr>
          <p:cNvPr id="2" name="Text Placeholder 17">
            <a:extLst>
              <a:ext uri="{FF2B5EF4-FFF2-40B4-BE49-F238E27FC236}">
                <a16:creationId xmlns:a16="http://schemas.microsoft.com/office/drawing/2014/main" id="{ACB386F6-36F4-C806-6CD8-551CB3062151}"/>
              </a:ext>
            </a:extLst>
          </p:cNvPr>
          <p:cNvSpPr>
            <a:spLocks noGrp="1"/>
          </p:cNvSpPr>
          <p:nvPr>
            <p:ph type="body" sz="quarter" idx="12" hasCustomPrompt="1"/>
          </p:nvPr>
        </p:nvSpPr>
        <p:spPr>
          <a:xfrm>
            <a:off x="465267"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3" name="Text Placeholder 17">
            <a:extLst>
              <a:ext uri="{FF2B5EF4-FFF2-40B4-BE49-F238E27FC236}">
                <a16:creationId xmlns:a16="http://schemas.microsoft.com/office/drawing/2014/main" id="{E7B3B935-CE9C-2E8B-3CC9-E7CC8D626571}"/>
              </a:ext>
            </a:extLst>
          </p:cNvPr>
          <p:cNvSpPr>
            <a:spLocks noGrp="1"/>
          </p:cNvSpPr>
          <p:nvPr>
            <p:ph type="body" sz="quarter" idx="13" hasCustomPrompt="1"/>
          </p:nvPr>
        </p:nvSpPr>
        <p:spPr>
          <a:xfrm>
            <a:off x="465267" y="1823735"/>
            <a:ext cx="5762942" cy="1242029"/>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4" name="Text Placeholder 17">
            <a:extLst>
              <a:ext uri="{FF2B5EF4-FFF2-40B4-BE49-F238E27FC236}">
                <a16:creationId xmlns:a16="http://schemas.microsoft.com/office/drawing/2014/main" id="{DEBC16FE-94A1-3B3F-A22B-BD17E777B1D2}"/>
              </a:ext>
            </a:extLst>
          </p:cNvPr>
          <p:cNvSpPr>
            <a:spLocks noGrp="1"/>
          </p:cNvSpPr>
          <p:nvPr>
            <p:ph type="body" sz="quarter" idx="14" hasCustomPrompt="1"/>
          </p:nvPr>
        </p:nvSpPr>
        <p:spPr>
          <a:xfrm>
            <a:off x="465267"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6" name="Text Placeholder 17">
            <a:extLst>
              <a:ext uri="{FF2B5EF4-FFF2-40B4-BE49-F238E27FC236}">
                <a16:creationId xmlns:a16="http://schemas.microsoft.com/office/drawing/2014/main" id="{5FCE3C48-8CF8-9D6C-2942-EB84A8C63DE3}"/>
              </a:ext>
            </a:extLst>
          </p:cNvPr>
          <p:cNvSpPr>
            <a:spLocks noGrp="1"/>
          </p:cNvSpPr>
          <p:nvPr>
            <p:ph type="body" sz="quarter" idx="15" hasCustomPrompt="1"/>
          </p:nvPr>
        </p:nvSpPr>
        <p:spPr>
          <a:xfrm>
            <a:off x="465267"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pic>
        <p:nvPicPr>
          <p:cNvPr id="12" name="Picture 11" descr="NINDS logo">
            <a:extLst>
              <a:ext uri="{FF2B5EF4-FFF2-40B4-BE49-F238E27FC236}">
                <a16:creationId xmlns:a16="http://schemas.microsoft.com/office/drawing/2014/main" id="{1C170C2B-08FB-4AF9-B4AC-05E606ECE52A}"/>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236036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4FDFA4-8313-A44C-92E2-80989E90F266}"/>
              </a:ext>
            </a:extLst>
          </p:cNvPr>
          <p:cNvPicPr>
            <a:picLocks noChangeAspect="1"/>
          </p:cNvPicPr>
          <p:nvPr userDrawn="1"/>
        </p:nvPicPr>
        <p:blipFill rotWithShape="1">
          <a:blip r:embed="rId2"/>
          <a:srcRect l="4388" t="46323" r="37773" b="42736"/>
          <a:stretch/>
        </p:blipFill>
        <p:spPr>
          <a:xfrm>
            <a:off x="0" y="0"/>
            <a:ext cx="12192000" cy="1297172"/>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19" name="Picture Placeholder 13">
            <a:extLst>
              <a:ext uri="{FF2B5EF4-FFF2-40B4-BE49-F238E27FC236}">
                <a16:creationId xmlns:a16="http://schemas.microsoft.com/office/drawing/2014/main" id="{C41B0A87-2423-334E-9CF0-AB99373B2070}"/>
              </a:ext>
            </a:extLst>
          </p:cNvPr>
          <p:cNvSpPr>
            <a:spLocks noGrp="1"/>
          </p:cNvSpPr>
          <p:nvPr>
            <p:ph type="pic" sz="quarter" idx="10"/>
          </p:nvPr>
        </p:nvSpPr>
        <p:spPr>
          <a:xfrm>
            <a:off x="6551613" y="1435262"/>
            <a:ext cx="5087937" cy="4625792"/>
          </a:xfrm>
          <a:prstGeom prst="rect">
            <a:avLst/>
          </a:prstGeom>
        </p:spPr>
        <p:txBody>
          <a:bodyPr/>
          <a:lstStyle>
            <a:lvl1pPr>
              <a:defRPr>
                <a:latin typeface="+mn-lt"/>
                <a:cs typeface="Arial" panose="020B0604020202020204" pitchFamily="34" charset="0"/>
              </a:defRPr>
            </a:lvl1pPr>
          </a:lstStyle>
          <a:p>
            <a:endParaRPr lang="en-US" dirty="0"/>
          </a:p>
        </p:txBody>
      </p:sp>
      <p:sp>
        <p:nvSpPr>
          <p:cNvPr id="2" name="Title 1">
            <a:extLst>
              <a:ext uri="{FF2B5EF4-FFF2-40B4-BE49-F238E27FC236}">
                <a16:creationId xmlns:a16="http://schemas.microsoft.com/office/drawing/2014/main" id="{54A19E3A-7D06-93A2-0187-27E120358C80}"/>
              </a:ext>
            </a:extLst>
          </p:cNvPr>
          <p:cNvSpPr>
            <a:spLocks noGrp="1"/>
          </p:cNvSpPr>
          <p:nvPr>
            <p:ph type="ctrTitle" hasCustomPrompt="1"/>
          </p:nvPr>
        </p:nvSpPr>
        <p:spPr>
          <a:xfrm>
            <a:off x="465267" y="302811"/>
            <a:ext cx="5630733" cy="798952"/>
          </a:xfrm>
          <a:prstGeom prst="rect">
            <a:avLst/>
          </a:prstGeom>
        </p:spPr>
        <p:txBody>
          <a:bodyPr anchor="ctr" anchorCtr="0">
            <a:noAutofit/>
          </a:bodyPr>
          <a:lstStyle>
            <a:lvl1pPr algn="l">
              <a:defRPr sz="3000" b="1">
                <a:solidFill>
                  <a:schemeClr val="bg1"/>
                </a:solidFill>
                <a:latin typeface="+mn-lt"/>
                <a:cs typeface="Arial" panose="020B0604020202020204" pitchFamily="34" charset="0"/>
              </a:defRPr>
            </a:lvl1pPr>
          </a:lstStyle>
          <a:p>
            <a:r>
              <a:rPr lang="en-US" dirty="0"/>
              <a:t>Title Lorem Ipsum</a:t>
            </a:r>
          </a:p>
        </p:txBody>
      </p:sp>
      <p:sp>
        <p:nvSpPr>
          <p:cNvPr id="3" name="Text Placeholder 17">
            <a:extLst>
              <a:ext uri="{FF2B5EF4-FFF2-40B4-BE49-F238E27FC236}">
                <a16:creationId xmlns:a16="http://schemas.microsoft.com/office/drawing/2014/main" id="{03CE000A-08E1-C171-F818-CFF5507134C5}"/>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4" name="Text Placeholder 17">
            <a:extLst>
              <a:ext uri="{FF2B5EF4-FFF2-40B4-BE49-F238E27FC236}">
                <a16:creationId xmlns:a16="http://schemas.microsoft.com/office/drawing/2014/main" id="{34078F91-4A6C-3D9F-3F36-C8054D32E524}"/>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sp>
        <p:nvSpPr>
          <p:cNvPr id="6" name="Text Placeholder 17">
            <a:extLst>
              <a:ext uri="{FF2B5EF4-FFF2-40B4-BE49-F238E27FC236}">
                <a16:creationId xmlns:a16="http://schemas.microsoft.com/office/drawing/2014/main" id="{B3BE2CCB-442E-18DE-92B8-694D74C6D767}"/>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8" name="Text Placeholder 17">
            <a:extLst>
              <a:ext uri="{FF2B5EF4-FFF2-40B4-BE49-F238E27FC236}">
                <a16:creationId xmlns:a16="http://schemas.microsoft.com/office/drawing/2014/main" id="{F82AD195-99E5-5CF9-2BF0-E8EB714A6EB5}"/>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pic>
        <p:nvPicPr>
          <p:cNvPr id="12" name="Picture 11" descr="NINDS logo">
            <a:extLst>
              <a:ext uri="{FF2B5EF4-FFF2-40B4-BE49-F238E27FC236}">
                <a16:creationId xmlns:a16="http://schemas.microsoft.com/office/drawing/2014/main" id="{A0001C46-9E08-47A8-B816-CB7DE42A1279}"/>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389138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4FDFA4-8313-A44C-92E2-80989E90F266}"/>
              </a:ext>
            </a:extLst>
          </p:cNvPr>
          <p:cNvPicPr>
            <a:picLocks noChangeAspect="1"/>
          </p:cNvPicPr>
          <p:nvPr userDrawn="1"/>
        </p:nvPicPr>
        <p:blipFill rotWithShape="1">
          <a:blip r:embed="rId2"/>
          <a:srcRect l="4388" t="46323" r="37773" b="42736"/>
          <a:stretch/>
        </p:blipFill>
        <p:spPr>
          <a:xfrm>
            <a:off x="0" y="0"/>
            <a:ext cx="12192000" cy="1297172"/>
          </a:xfrm>
          <a:prstGeom prst="rect">
            <a:avLst/>
          </a:prstGeom>
        </p:spPr>
      </p:pic>
      <p:sp>
        <p:nvSpPr>
          <p:cNvPr id="5" name="Slide Number Placeholder 5">
            <a:extLst>
              <a:ext uri="{FF2B5EF4-FFF2-40B4-BE49-F238E27FC236}">
                <a16:creationId xmlns:a16="http://schemas.microsoft.com/office/drawing/2014/main" id="{054E9A4F-DB00-5645-BDEC-F60D0BCB7D0E}"/>
              </a:ext>
            </a:extLst>
          </p:cNvPr>
          <p:cNvSpPr txBox="1">
            <a:spLocks/>
          </p:cNvSpPr>
          <p:nvPr userDrawn="1"/>
        </p:nvSpPr>
        <p:spPr>
          <a:xfrm>
            <a:off x="465268" y="625564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9000A7-5828-5147-A414-D5645E9BEA7D}" type="slidenum">
              <a:rPr lang="en-US" smtClean="0">
                <a:solidFill>
                  <a:schemeClr val="tx1"/>
                </a:solidFill>
                <a:latin typeface="+mn-lt"/>
                <a:cs typeface="Arial" panose="020B0604020202020204" pitchFamily="34" charset="0"/>
              </a:rPr>
              <a:pPr/>
              <a:t>‹#›</a:t>
            </a:fld>
            <a:endParaRPr lang="en-US" dirty="0">
              <a:solidFill>
                <a:schemeClr val="tx1"/>
              </a:solidFill>
              <a:latin typeface="+mn-lt"/>
              <a:cs typeface="Arial" panose="020B0604020202020204" pitchFamily="34" charset="0"/>
            </a:endParaRPr>
          </a:p>
        </p:txBody>
      </p:sp>
      <p:sp>
        <p:nvSpPr>
          <p:cNvPr id="19" name="Picture Placeholder 13">
            <a:extLst>
              <a:ext uri="{FF2B5EF4-FFF2-40B4-BE49-F238E27FC236}">
                <a16:creationId xmlns:a16="http://schemas.microsoft.com/office/drawing/2014/main" id="{C41B0A87-2423-334E-9CF0-AB99373B2070}"/>
              </a:ext>
            </a:extLst>
          </p:cNvPr>
          <p:cNvSpPr>
            <a:spLocks noGrp="1"/>
          </p:cNvSpPr>
          <p:nvPr>
            <p:ph type="pic" sz="quarter" idx="10"/>
          </p:nvPr>
        </p:nvSpPr>
        <p:spPr>
          <a:xfrm>
            <a:off x="6551613" y="1435261"/>
            <a:ext cx="5087937" cy="4604337"/>
          </a:xfrm>
          <a:prstGeom prst="rect">
            <a:avLst/>
          </a:prstGeom>
        </p:spPr>
        <p:txBody>
          <a:bodyPr/>
          <a:lstStyle>
            <a:lvl1pPr>
              <a:defRPr>
                <a:latin typeface="+mn-lt"/>
                <a:cs typeface="Arial" panose="020B0604020202020204" pitchFamily="34" charset="0"/>
              </a:defRPr>
            </a:lvl1pPr>
          </a:lstStyle>
          <a:p>
            <a:endParaRPr lang="en-US" dirty="0"/>
          </a:p>
        </p:txBody>
      </p:sp>
      <p:sp>
        <p:nvSpPr>
          <p:cNvPr id="3" name="Title 1">
            <a:extLst>
              <a:ext uri="{FF2B5EF4-FFF2-40B4-BE49-F238E27FC236}">
                <a16:creationId xmlns:a16="http://schemas.microsoft.com/office/drawing/2014/main" id="{032F7CB3-90E9-2436-595B-F6CB859D4A11}"/>
              </a:ext>
            </a:extLst>
          </p:cNvPr>
          <p:cNvSpPr>
            <a:spLocks noGrp="1"/>
          </p:cNvSpPr>
          <p:nvPr>
            <p:ph type="ctrTitle" hasCustomPrompt="1"/>
          </p:nvPr>
        </p:nvSpPr>
        <p:spPr>
          <a:xfrm>
            <a:off x="465268" y="302811"/>
            <a:ext cx="6086346" cy="798952"/>
          </a:xfrm>
          <a:prstGeom prst="rect">
            <a:avLst/>
          </a:prstGeom>
        </p:spPr>
        <p:txBody>
          <a:bodyPr anchor="t">
            <a:noAutofit/>
          </a:bodyPr>
          <a:lstStyle>
            <a:lvl1pPr algn="l">
              <a:defRPr sz="3000" b="1">
                <a:solidFill>
                  <a:schemeClr val="bg1"/>
                </a:solidFill>
                <a:latin typeface="+mn-lt"/>
                <a:cs typeface="Arial" panose="020B0604020202020204" pitchFamily="34" charset="0"/>
              </a:defRPr>
            </a:lvl1pPr>
          </a:lstStyle>
          <a:p>
            <a:r>
              <a:rPr lang="en-US" dirty="0"/>
              <a:t>Two Line</a:t>
            </a:r>
            <a:br>
              <a:rPr lang="en-US" dirty="0"/>
            </a:br>
            <a:r>
              <a:rPr lang="en-US" dirty="0"/>
              <a:t>Title Lorem Ipsum</a:t>
            </a:r>
          </a:p>
        </p:txBody>
      </p:sp>
      <p:sp>
        <p:nvSpPr>
          <p:cNvPr id="4" name="Text Placeholder 17">
            <a:extLst>
              <a:ext uri="{FF2B5EF4-FFF2-40B4-BE49-F238E27FC236}">
                <a16:creationId xmlns:a16="http://schemas.microsoft.com/office/drawing/2014/main" id="{F067652B-44C7-7B89-2D46-A781E34F2C05}"/>
              </a:ext>
            </a:extLst>
          </p:cNvPr>
          <p:cNvSpPr>
            <a:spLocks noGrp="1"/>
          </p:cNvSpPr>
          <p:nvPr>
            <p:ph type="body" sz="quarter" idx="12" hasCustomPrompt="1"/>
          </p:nvPr>
        </p:nvSpPr>
        <p:spPr>
          <a:xfrm>
            <a:off x="465138" y="1435262"/>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1 (16 pt./Bold)</a:t>
            </a:r>
          </a:p>
        </p:txBody>
      </p:sp>
      <p:sp>
        <p:nvSpPr>
          <p:cNvPr id="6" name="Text Placeholder 17">
            <a:extLst>
              <a:ext uri="{FF2B5EF4-FFF2-40B4-BE49-F238E27FC236}">
                <a16:creationId xmlns:a16="http://schemas.microsoft.com/office/drawing/2014/main" id="{1FF53459-F871-5F59-A177-676A733C0B1E}"/>
              </a:ext>
            </a:extLst>
          </p:cNvPr>
          <p:cNvSpPr>
            <a:spLocks noGrp="1"/>
          </p:cNvSpPr>
          <p:nvPr>
            <p:ph type="body" sz="quarter" idx="13" hasCustomPrompt="1"/>
          </p:nvPr>
        </p:nvSpPr>
        <p:spPr>
          <a:xfrm>
            <a:off x="465138" y="1823735"/>
            <a:ext cx="5762942" cy="1242029"/>
          </a:xfrm>
          <a:prstGeom prst="rect">
            <a:avLst/>
          </a:prstGeo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Body Copy Here</a:t>
            </a:r>
          </a:p>
          <a:p>
            <a:pPr lvl="0"/>
            <a:endParaRPr lang="en-US" dirty="0"/>
          </a:p>
        </p:txBody>
      </p:sp>
      <p:sp>
        <p:nvSpPr>
          <p:cNvPr id="8" name="Text Placeholder 17">
            <a:extLst>
              <a:ext uri="{FF2B5EF4-FFF2-40B4-BE49-F238E27FC236}">
                <a16:creationId xmlns:a16="http://schemas.microsoft.com/office/drawing/2014/main" id="{1F32A93C-53E3-1C7D-B945-816DD74FB69A}"/>
              </a:ext>
            </a:extLst>
          </p:cNvPr>
          <p:cNvSpPr>
            <a:spLocks noGrp="1"/>
          </p:cNvSpPr>
          <p:nvPr>
            <p:ph type="body" sz="quarter" idx="14" hasCustomPrompt="1"/>
          </p:nvPr>
        </p:nvSpPr>
        <p:spPr>
          <a:xfrm>
            <a:off x="465138" y="3289861"/>
            <a:ext cx="5762942" cy="243069"/>
          </a:xfrm>
          <a:prstGeom prst="rect">
            <a:avLst/>
          </a:prstGeom>
        </p:spPr>
        <p:txBody>
          <a:bodyPr>
            <a:noAutofit/>
          </a:bodyPr>
          <a:lstStyle>
            <a:lvl1pPr marL="0" indent="0">
              <a:buNone/>
              <a:defRPr sz="1600" b="1">
                <a:solidFill>
                  <a:srgbClr val="E7A624"/>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Subhead 2 (16 pt./Bold)</a:t>
            </a:r>
          </a:p>
        </p:txBody>
      </p:sp>
      <p:sp>
        <p:nvSpPr>
          <p:cNvPr id="9" name="Text Placeholder 17">
            <a:extLst>
              <a:ext uri="{FF2B5EF4-FFF2-40B4-BE49-F238E27FC236}">
                <a16:creationId xmlns:a16="http://schemas.microsoft.com/office/drawing/2014/main" id="{5255F66A-CA63-7DCD-AF1D-B32BEA5A1F85}"/>
              </a:ext>
            </a:extLst>
          </p:cNvPr>
          <p:cNvSpPr>
            <a:spLocks noGrp="1"/>
          </p:cNvSpPr>
          <p:nvPr>
            <p:ph type="body" sz="quarter" idx="15" hasCustomPrompt="1"/>
          </p:nvPr>
        </p:nvSpPr>
        <p:spPr>
          <a:xfrm>
            <a:off x="465138" y="3675371"/>
            <a:ext cx="5762942" cy="2385683"/>
          </a:xfrm>
          <a:prstGeom prst="rect">
            <a:avLst/>
          </a:prstGeom>
        </p:spPr>
        <p:txBody>
          <a:bodyPr>
            <a:noAutofit/>
          </a:bodyPr>
          <a:lstStyle>
            <a:lvl1pPr marL="0" indent="0">
              <a:lnSpc>
                <a:spcPct val="100000"/>
              </a:lnSpc>
              <a:buNone/>
              <a:defRPr sz="1400" b="0">
                <a:solidFill>
                  <a:schemeClr val="tx1"/>
                </a:solidFill>
                <a:latin typeface="+mn-lt"/>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Body Copy Here</a:t>
            </a:r>
          </a:p>
        </p:txBody>
      </p:sp>
      <p:pic>
        <p:nvPicPr>
          <p:cNvPr id="12" name="Picture 11" descr="NINDS logo">
            <a:extLst>
              <a:ext uri="{FF2B5EF4-FFF2-40B4-BE49-F238E27FC236}">
                <a16:creationId xmlns:a16="http://schemas.microsoft.com/office/drawing/2014/main" id="{573C1996-6570-44A1-B7C8-2B7B9C4EEBCE}"/>
              </a:ext>
            </a:extLst>
          </p:cNvPr>
          <p:cNvPicPr>
            <a:picLocks noChangeAspect="1"/>
          </p:cNvPicPr>
          <p:nvPr userDrawn="1"/>
        </p:nvPicPr>
        <p:blipFill>
          <a:blip r:embed="rId3"/>
          <a:stretch>
            <a:fillRect/>
          </a:stretch>
        </p:blipFill>
        <p:spPr>
          <a:xfrm>
            <a:off x="9838758" y="6235008"/>
            <a:ext cx="1801274" cy="399040"/>
          </a:xfrm>
          <a:prstGeom prst="rect">
            <a:avLst/>
          </a:prstGeom>
        </p:spPr>
      </p:pic>
    </p:spTree>
    <p:extLst>
      <p:ext uri="{BB962C8B-B14F-4D97-AF65-F5344CB8AC3E}">
        <p14:creationId xmlns:p14="http://schemas.microsoft.com/office/powerpoint/2010/main" val="15029321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48390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ihstrokenet.org/docs/default-source/default-document-library/rppr_april2022.pdf?sfvrsn=0" TargetMode="External"/><Relationship Id="rId7" Type="http://schemas.openxmlformats.org/officeDocument/2006/relationships/hyperlink" Target="https://www.era.nih.gov/help-tutorials/rppr" TargetMode="External"/><Relationship Id="rId2" Type="http://schemas.openxmlformats.org/officeDocument/2006/relationships/hyperlink" Target="https://iplayerhd.com/player/video/ade20ec0-07c6-43ab-9d3d-1548939e5c67/share" TargetMode="External"/><Relationship Id="rId1" Type="http://schemas.openxmlformats.org/officeDocument/2006/relationships/slideLayout" Target="../slideLayouts/slideLayout34.xml"/><Relationship Id="rId6" Type="http://schemas.openxmlformats.org/officeDocument/2006/relationships/hyperlink" Target="https://grants.nih.gov/grants/rppr/rppr_instruction_guide.pdf" TargetMode="External"/><Relationship Id="rId5" Type="http://schemas.openxmlformats.org/officeDocument/2006/relationships/hyperlink" Target="https://grants.nih.gov/faqs#/research-performance-progress-report.htm?anchor=11513" TargetMode="External"/><Relationship Id="rId4" Type="http://schemas.openxmlformats.org/officeDocument/2006/relationships/hyperlink" Target="https://www.era.nih.gov/erahelp/commons/Commons/rppr/rppr.htm?tocpath=Research%20Performance%20Progress%20Report%20(RPPR)%7C_____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ublic.era.nih.gov/submithelp/" TargetMode="External"/><Relationship Id="rId2" Type="http://schemas.openxmlformats.org/officeDocument/2006/relationships/hyperlink" Target="https://www.era.nih.gov/need-help" TargetMode="External"/><Relationship Id="rId1" Type="http://schemas.openxmlformats.org/officeDocument/2006/relationships/slideLayout" Target="../slideLayouts/slideLayout36.xml"/><Relationship Id="rId4" Type="http://schemas.openxmlformats.org/officeDocument/2006/relationships/hyperlink" Target="mailto:mariam.afzal@nih.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rppr/rppr_instruction_guid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ra.nih.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5E1C6-8B72-EFB2-E3D5-1628F7EA3947}"/>
              </a:ext>
            </a:extLst>
          </p:cNvPr>
          <p:cNvSpPr>
            <a:spLocks noGrp="1"/>
          </p:cNvSpPr>
          <p:nvPr>
            <p:ph type="ctrTitle"/>
          </p:nvPr>
        </p:nvSpPr>
        <p:spPr>
          <a:xfrm>
            <a:off x="465137" y="4503450"/>
            <a:ext cx="5890507" cy="1417908"/>
          </a:xfrm>
        </p:spPr>
        <p:txBody>
          <a:bodyPr/>
          <a:lstStyle/>
          <a:p>
            <a:r>
              <a:rPr lang="en-US" sz="4800" dirty="0"/>
              <a:t>Annual RPPR </a:t>
            </a:r>
            <a:br>
              <a:rPr lang="en-US" dirty="0"/>
            </a:br>
            <a:r>
              <a:rPr lang="en-US" sz="2000" dirty="0"/>
              <a:t>Mariam Afzal, NIH </a:t>
            </a:r>
            <a:r>
              <a:rPr lang="en-US" sz="2000" dirty="0" err="1"/>
              <a:t>StrokeNet</a:t>
            </a:r>
            <a:r>
              <a:rPr lang="en-US" sz="2000" dirty="0"/>
              <a:t> Program Official</a:t>
            </a:r>
          </a:p>
        </p:txBody>
      </p:sp>
      <p:sp>
        <p:nvSpPr>
          <p:cNvPr id="5" name="Subtitle 4">
            <a:extLst>
              <a:ext uri="{FF2B5EF4-FFF2-40B4-BE49-F238E27FC236}">
                <a16:creationId xmlns:a16="http://schemas.microsoft.com/office/drawing/2014/main" id="{58455258-073C-6918-A89C-FBE1052FD958}"/>
              </a:ext>
            </a:extLst>
          </p:cNvPr>
          <p:cNvSpPr>
            <a:spLocks noGrp="1"/>
          </p:cNvSpPr>
          <p:nvPr>
            <p:ph type="subTitle" idx="1"/>
          </p:nvPr>
        </p:nvSpPr>
        <p:spPr/>
        <p:txBody>
          <a:bodyPr/>
          <a:lstStyle/>
          <a:p>
            <a:r>
              <a:rPr lang="en-US" dirty="0"/>
              <a:t>8/28/24</a:t>
            </a:r>
          </a:p>
        </p:txBody>
      </p:sp>
    </p:spTree>
    <p:extLst>
      <p:ext uri="{BB962C8B-B14F-4D97-AF65-F5344CB8AC3E}">
        <p14:creationId xmlns:p14="http://schemas.microsoft.com/office/powerpoint/2010/main" val="110956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Section D: Participants</a:t>
            </a:r>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t>(Instruction Guide p. 90-96)</a:t>
            </a:r>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a:xfrm>
            <a:off x="465138" y="1851741"/>
            <a:ext cx="11174894" cy="4460569"/>
          </a:xfrm>
        </p:spPr>
        <p:txBody>
          <a:bodyPr/>
          <a:lstStyle/>
          <a:p>
            <a:r>
              <a:rPr lang="en-US" sz="1800" dirty="0"/>
              <a:t>D.1 Individuals who have worked on the project</a:t>
            </a:r>
          </a:p>
          <a:p>
            <a:pPr lvl="1"/>
            <a:r>
              <a:rPr lang="en-US" sz="1800" dirty="0"/>
              <a:t>Complete the table to include all PDs/PIs, plus each person who has worked at least one person-month per year on the project during the reporting period, regardless of the source of compensation </a:t>
            </a:r>
          </a:p>
          <a:p>
            <a:r>
              <a:rPr lang="en-US" sz="1800" dirty="0"/>
              <a:t>D.2 Personnel Updates</a:t>
            </a:r>
          </a:p>
          <a:p>
            <a:pPr lvl="1"/>
            <a:r>
              <a:rPr lang="en-US" sz="1800" dirty="0"/>
              <a:t>Describe </a:t>
            </a:r>
            <a:r>
              <a:rPr lang="en-US" sz="1800" b="1" dirty="0"/>
              <a:t>changes</a:t>
            </a:r>
            <a:r>
              <a:rPr lang="en-US" sz="1800" dirty="0"/>
              <a:t> in: </a:t>
            </a:r>
          </a:p>
          <a:p>
            <a:pPr lvl="2"/>
            <a:r>
              <a:rPr lang="en-US" sz="1800" dirty="0"/>
              <a:t>Level of effort</a:t>
            </a:r>
          </a:p>
          <a:p>
            <a:pPr lvl="2"/>
            <a:r>
              <a:rPr lang="en-US" sz="1800" dirty="0"/>
              <a:t>Senior/Key personnel</a:t>
            </a:r>
          </a:p>
          <a:p>
            <a:pPr lvl="2"/>
            <a:r>
              <a:rPr lang="en-US" sz="1800" dirty="0"/>
              <a:t>Other support</a:t>
            </a:r>
          </a:p>
          <a:p>
            <a:pPr lvl="2"/>
            <a:r>
              <a:rPr lang="en-US" sz="1800" dirty="0"/>
              <a:t>Other significant contributors</a:t>
            </a:r>
          </a:p>
          <a:p>
            <a:pPr lvl="2"/>
            <a:r>
              <a:rPr lang="en-US" sz="1800" dirty="0"/>
              <a:t>MPI Leadership Plan (not a change in PD/PI)</a:t>
            </a:r>
          </a:p>
        </p:txBody>
      </p:sp>
    </p:spTree>
    <p:extLst>
      <p:ext uri="{BB962C8B-B14F-4D97-AF65-F5344CB8AC3E}">
        <p14:creationId xmlns:p14="http://schemas.microsoft.com/office/powerpoint/2010/main" val="1545874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Section F: Changes</a:t>
            </a:r>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t>(Instruction Guide p. 98)</a:t>
            </a:r>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a:xfrm>
            <a:off x="465138" y="1851741"/>
            <a:ext cx="11174894" cy="4460569"/>
          </a:xfrm>
        </p:spPr>
        <p:txBody>
          <a:bodyPr/>
          <a:lstStyle/>
          <a:p>
            <a:r>
              <a:rPr lang="en-US" sz="1800" dirty="0"/>
              <a:t>F.1 Not applicable</a:t>
            </a:r>
          </a:p>
          <a:p>
            <a:r>
              <a:rPr lang="en-US" sz="1800" dirty="0"/>
              <a:t>F.2 Challenges or delays and plans to resolve them</a:t>
            </a:r>
          </a:p>
          <a:p>
            <a:pPr lvl="1"/>
            <a:r>
              <a:rPr lang="en-US" sz="1800" dirty="0"/>
              <a:t>Describe only significant challenges that may impede the research (e.g., accrual of patients, hiring of personnel, need for resources or research tools) and emphasize their resolution.</a:t>
            </a:r>
          </a:p>
          <a:p>
            <a:r>
              <a:rPr lang="en-US" sz="1800" dirty="0"/>
              <a:t>F.3 Not applicable </a:t>
            </a:r>
          </a:p>
        </p:txBody>
      </p:sp>
    </p:spTree>
    <p:extLst>
      <p:ext uri="{BB962C8B-B14F-4D97-AF65-F5344CB8AC3E}">
        <p14:creationId xmlns:p14="http://schemas.microsoft.com/office/powerpoint/2010/main" val="558672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Section G: Special Reporting and Section H: Budget</a:t>
            </a:r>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t>(Instruction Guide p. 111-116)</a:t>
            </a:r>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a:xfrm>
            <a:off x="465138" y="1851741"/>
            <a:ext cx="11174894" cy="4460569"/>
          </a:xfrm>
        </p:spPr>
        <p:txBody>
          <a:bodyPr/>
          <a:lstStyle/>
          <a:p>
            <a:r>
              <a:rPr lang="en-US" sz="1800" dirty="0"/>
              <a:t>G.10 Estimated unobligated balance</a:t>
            </a:r>
          </a:p>
          <a:p>
            <a:pPr lvl="1"/>
            <a:r>
              <a:rPr lang="en-US" sz="1800" dirty="0"/>
              <a:t>Carryovers are not automatic – a prior approval request must be submitted (generally a few months into the next budget period)</a:t>
            </a:r>
          </a:p>
          <a:p>
            <a:pPr marL="457200" lvl="1" indent="0">
              <a:buNone/>
            </a:pPr>
            <a:endParaRPr lang="en-US" sz="1800" dirty="0"/>
          </a:p>
          <a:p>
            <a:r>
              <a:rPr lang="en-US" sz="1800" dirty="0"/>
              <a:t>H.1 Budget form</a:t>
            </a:r>
          </a:p>
          <a:p>
            <a:r>
              <a:rPr lang="en-US" sz="1800" dirty="0"/>
              <a:t>H.2 Subaward Budget form</a:t>
            </a:r>
          </a:p>
          <a:p>
            <a:endParaRPr lang="en-US" sz="1800" dirty="0"/>
          </a:p>
          <a:p>
            <a:pPr marL="0" indent="0">
              <a:buNone/>
            </a:pPr>
            <a:r>
              <a:rPr lang="en-US" sz="1800" dirty="0">
                <a:solidFill>
                  <a:srgbClr val="10C1C6"/>
                </a:solidFill>
              </a:rPr>
              <a:t>**Work with your grants office for these sections**</a:t>
            </a:r>
          </a:p>
          <a:p>
            <a:endParaRPr lang="en-US" sz="1800" dirty="0"/>
          </a:p>
        </p:txBody>
      </p:sp>
    </p:spTree>
    <p:extLst>
      <p:ext uri="{BB962C8B-B14F-4D97-AF65-F5344CB8AC3E}">
        <p14:creationId xmlns:p14="http://schemas.microsoft.com/office/powerpoint/2010/main" val="151302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DFA0D5C-37A3-13AE-AB28-01D0D5E5CED8}"/>
              </a:ext>
            </a:extLst>
          </p:cNvPr>
          <p:cNvSpPr>
            <a:spLocks noGrp="1"/>
          </p:cNvSpPr>
          <p:nvPr>
            <p:ph type="body" sz="quarter" idx="12"/>
          </p:nvPr>
        </p:nvSpPr>
        <p:spPr>
          <a:xfrm>
            <a:off x="465137" y="1435262"/>
            <a:ext cx="5762942" cy="243069"/>
          </a:xfrm>
        </p:spPr>
        <p:txBody>
          <a:bodyPr/>
          <a:lstStyle/>
          <a:p>
            <a:r>
              <a:rPr lang="en-US" sz="2000" dirty="0" err="1"/>
              <a:t>StrokeNet</a:t>
            </a:r>
            <a:endParaRPr lang="en-US" sz="2000" dirty="0"/>
          </a:p>
        </p:txBody>
      </p:sp>
      <p:sp>
        <p:nvSpPr>
          <p:cNvPr id="10" name="Text Placeholder 9">
            <a:extLst>
              <a:ext uri="{FF2B5EF4-FFF2-40B4-BE49-F238E27FC236}">
                <a16:creationId xmlns:a16="http://schemas.microsoft.com/office/drawing/2014/main" id="{17970363-DAD3-D19D-823A-6F76D11134EA}"/>
              </a:ext>
            </a:extLst>
          </p:cNvPr>
          <p:cNvSpPr>
            <a:spLocks noGrp="1"/>
          </p:cNvSpPr>
          <p:nvPr>
            <p:ph type="body" sz="quarter" idx="13"/>
          </p:nvPr>
        </p:nvSpPr>
        <p:spPr/>
        <p:txBody>
          <a:bodyPr/>
          <a:lstStyle/>
          <a:p>
            <a:r>
              <a:rPr lang="en-US" sz="1800" dirty="0">
                <a:solidFill>
                  <a:srgbClr val="CD78DD"/>
                </a:solidFill>
                <a:effectLst/>
                <a:hlinkClick r:id="rId2">
                  <a:extLst>
                    <a:ext uri="{A12FA001-AC4F-418D-AE19-62706E023703}">
                      <ahyp:hlinkClr xmlns:ahyp="http://schemas.microsoft.com/office/drawing/2018/hyperlinkcolor" val="tx"/>
                    </a:ext>
                  </a:extLst>
                </a:hlinkClick>
              </a:rPr>
              <a:t>Coordinator Webinar </a:t>
            </a:r>
            <a:r>
              <a:rPr lang="en-US" sz="1800" dirty="0">
                <a:effectLst/>
              </a:rPr>
              <a:t>– Feb 28, 2024 </a:t>
            </a:r>
            <a:r>
              <a:rPr lang="en-US" sz="1800" dirty="0">
                <a:solidFill>
                  <a:srgbClr val="CD78DD"/>
                </a:solidFill>
                <a:effectLst/>
                <a:hlinkClick r:id="" action="ppaction://noaction">
                  <a:extLst>
                    <a:ext uri="{A12FA001-AC4F-418D-AE19-62706E023703}">
                      <ahyp:hlinkClr xmlns:ahyp="http://schemas.microsoft.com/office/drawing/2018/hyperlinkcolor" val="tx"/>
                    </a:ext>
                  </a:extLst>
                </a:hlinkClick>
              </a:rPr>
              <a:t>(Interim RPPR Slides)</a:t>
            </a:r>
          </a:p>
          <a:p>
            <a:r>
              <a:rPr lang="en-US" sz="1800" dirty="0">
                <a:solidFill>
                  <a:srgbClr val="CD78DD"/>
                </a:solidFill>
                <a:effectLst/>
                <a:hlinkClick r:id="" action="ppaction://noaction">
                  <a:extLst>
                    <a:ext uri="{A12FA001-AC4F-418D-AE19-62706E023703}">
                      <ahyp:hlinkClr xmlns:ahyp="http://schemas.microsoft.com/office/drawing/2018/hyperlinkcolor" val="tx"/>
                    </a:ext>
                  </a:extLst>
                </a:hlinkClick>
              </a:rPr>
              <a:t>Coordinator Webinar</a:t>
            </a:r>
            <a:r>
              <a:rPr lang="en-US" sz="1800" dirty="0">
                <a:solidFill>
                  <a:srgbClr val="CD78DD"/>
                </a:solidFill>
                <a:effectLst/>
              </a:rPr>
              <a:t> </a:t>
            </a:r>
            <a:r>
              <a:rPr lang="en-US" sz="1800" dirty="0">
                <a:solidFill>
                  <a:schemeClr val="bg2"/>
                </a:solidFill>
                <a:effectLst/>
              </a:rPr>
              <a:t>- April 28, 2022</a:t>
            </a:r>
            <a:r>
              <a:rPr lang="en-US" sz="1800" dirty="0">
                <a:solidFill>
                  <a:srgbClr val="333333"/>
                </a:solidFill>
                <a:effectLst/>
              </a:rPr>
              <a:t> </a:t>
            </a:r>
            <a:r>
              <a:rPr lang="en-US" sz="1800" dirty="0">
                <a:solidFill>
                  <a:srgbClr val="CD78DD"/>
                </a:solidFill>
                <a:effectLst/>
                <a:hlinkClick r:id="rId3">
                  <a:extLst>
                    <a:ext uri="{A12FA001-AC4F-418D-AE19-62706E023703}">
                      <ahyp:hlinkClr xmlns:ahyp="http://schemas.microsoft.com/office/drawing/2018/hyperlinkcolor" val="tx"/>
                    </a:ext>
                  </a:extLst>
                </a:hlinkClick>
              </a:rPr>
              <a:t>(RPPR Slides)</a:t>
            </a:r>
            <a:endParaRPr lang="en-US" sz="1800" dirty="0">
              <a:solidFill>
                <a:srgbClr val="CD78DD"/>
              </a:solidFill>
            </a:endParaRPr>
          </a:p>
        </p:txBody>
      </p:sp>
      <p:sp>
        <p:nvSpPr>
          <p:cNvPr id="11" name="Text Placeholder 10">
            <a:extLst>
              <a:ext uri="{FF2B5EF4-FFF2-40B4-BE49-F238E27FC236}">
                <a16:creationId xmlns:a16="http://schemas.microsoft.com/office/drawing/2014/main" id="{93B627B0-5C62-BB29-43D4-16F934E9DAD5}"/>
              </a:ext>
            </a:extLst>
          </p:cNvPr>
          <p:cNvSpPr>
            <a:spLocks noGrp="1"/>
          </p:cNvSpPr>
          <p:nvPr>
            <p:ph type="body" sz="quarter" idx="14"/>
          </p:nvPr>
        </p:nvSpPr>
        <p:spPr/>
        <p:txBody>
          <a:bodyPr/>
          <a:lstStyle/>
          <a:p>
            <a:r>
              <a:rPr lang="en-US" dirty="0" err="1"/>
              <a:t>eRA</a:t>
            </a:r>
            <a:r>
              <a:rPr lang="en-US" dirty="0"/>
              <a:t> </a:t>
            </a:r>
            <a:r>
              <a:rPr lang="en-US" sz="2000" dirty="0"/>
              <a:t>Commons</a:t>
            </a:r>
          </a:p>
        </p:txBody>
      </p:sp>
      <p:sp>
        <p:nvSpPr>
          <p:cNvPr id="12" name="Text Placeholder 11">
            <a:extLst>
              <a:ext uri="{FF2B5EF4-FFF2-40B4-BE49-F238E27FC236}">
                <a16:creationId xmlns:a16="http://schemas.microsoft.com/office/drawing/2014/main" id="{3173BDDA-866A-5BDD-D9F0-7B50DA6B8B98}"/>
              </a:ext>
            </a:extLst>
          </p:cNvPr>
          <p:cNvSpPr>
            <a:spLocks noGrp="1"/>
          </p:cNvSpPr>
          <p:nvPr>
            <p:ph type="body" sz="quarter" idx="15"/>
          </p:nvPr>
        </p:nvSpPr>
        <p:spPr>
          <a:xfrm>
            <a:off x="465137" y="3675371"/>
            <a:ext cx="7284961" cy="2385683"/>
          </a:xfrm>
        </p:spPr>
        <p:txBody>
          <a:bodyPr/>
          <a:lstStyle/>
          <a:p>
            <a:pPr marL="0" marR="0">
              <a:spcAft>
                <a:spcPts val="0"/>
              </a:spcAft>
            </a:pPr>
            <a:r>
              <a:rPr lang="en-US" sz="1800" dirty="0">
                <a:solidFill>
                  <a:srgbClr val="CD78DD"/>
                </a:solidFill>
                <a:hlinkClick r:id="rId4">
                  <a:extLst>
                    <a:ext uri="{A12FA001-AC4F-418D-AE19-62706E023703}">
                      <ahyp:hlinkClr xmlns:ahyp="http://schemas.microsoft.com/office/drawing/2018/hyperlinkcolor" val="tx"/>
                    </a:ext>
                  </a:extLst>
                </a:hlinkClick>
              </a:rPr>
              <a:t>Research Performance Progress Report (RPPR) Module (nih.gov)</a:t>
            </a:r>
            <a:endParaRPr lang="en-US" sz="1800" dirty="0">
              <a:solidFill>
                <a:srgbClr val="CD78DD"/>
              </a:solidFill>
              <a:effectLst/>
            </a:endParaRPr>
          </a:p>
          <a:p>
            <a:pPr marL="0" marR="0">
              <a:spcAft>
                <a:spcPts val="0"/>
              </a:spcAft>
            </a:pPr>
            <a:r>
              <a:rPr lang="en-US" sz="1800" dirty="0">
                <a:solidFill>
                  <a:srgbClr val="CD78DD"/>
                </a:solidFill>
                <a:effectLst/>
                <a:hlinkClick r:id="rId5">
                  <a:extLst>
                    <a:ext uri="{A12FA001-AC4F-418D-AE19-62706E023703}">
                      <ahyp:hlinkClr xmlns:ahyp="http://schemas.microsoft.com/office/drawing/2018/hyperlinkcolor" val="tx"/>
                    </a:ext>
                  </a:extLst>
                </a:hlinkClick>
              </a:rPr>
              <a:t>RPPR Frequently Asked Questions (FAQs) | grants.nih.gov</a:t>
            </a:r>
            <a:endParaRPr lang="en-US" sz="1800" dirty="0">
              <a:solidFill>
                <a:srgbClr val="CD78DD"/>
              </a:solidFill>
              <a:effectLst/>
            </a:endParaRPr>
          </a:p>
          <a:p>
            <a:pPr marL="0" marR="0">
              <a:spcAft>
                <a:spcPts val="0"/>
              </a:spcAft>
            </a:pPr>
            <a:r>
              <a:rPr lang="en-US" sz="1800" dirty="0">
                <a:solidFill>
                  <a:srgbClr val="CD78DD"/>
                </a:solidFill>
                <a:effectLst/>
                <a:hlinkClick r:id="rId6">
                  <a:extLst>
                    <a:ext uri="{A12FA001-AC4F-418D-AE19-62706E023703}">
                      <ahyp:hlinkClr xmlns:ahyp="http://schemas.microsoft.com/office/drawing/2018/hyperlinkcolor" val="tx"/>
                    </a:ext>
                  </a:extLst>
                </a:hlinkClick>
              </a:rPr>
              <a:t>NIH and Other PHS Agency Research Performance Progress Report (RPPR) Instruction Guide</a:t>
            </a:r>
            <a:endParaRPr lang="en-US" sz="1800" dirty="0">
              <a:solidFill>
                <a:srgbClr val="CD78DD"/>
              </a:solidFill>
            </a:endParaRPr>
          </a:p>
          <a:p>
            <a:pPr marL="0" marR="0">
              <a:spcAft>
                <a:spcPts val="0"/>
              </a:spcAft>
            </a:pPr>
            <a:r>
              <a:rPr lang="en-US" sz="1800" dirty="0">
                <a:solidFill>
                  <a:srgbClr val="CD78DD"/>
                </a:solidFill>
                <a:hlinkClick r:id="rId7">
                  <a:extLst>
                    <a:ext uri="{A12FA001-AC4F-418D-AE19-62706E023703}">
                      <ahyp:hlinkClr xmlns:ahyp="http://schemas.microsoft.com/office/drawing/2018/hyperlinkcolor" val="tx"/>
                    </a:ext>
                  </a:extLst>
                </a:hlinkClick>
              </a:rPr>
              <a:t>Research Performance Progress Report | eRA (nih.gov)</a:t>
            </a:r>
            <a:r>
              <a:rPr lang="en-US" sz="1800" dirty="0">
                <a:solidFill>
                  <a:srgbClr val="CD78DD"/>
                </a:solidFill>
              </a:rPr>
              <a:t> </a:t>
            </a:r>
            <a:r>
              <a:rPr lang="en-US" sz="1800" dirty="0"/>
              <a:t>– tutorials</a:t>
            </a:r>
          </a:p>
          <a:p>
            <a:endParaRPr lang="en-US" dirty="0"/>
          </a:p>
        </p:txBody>
      </p:sp>
      <p:sp>
        <p:nvSpPr>
          <p:cNvPr id="8" name="Title 7">
            <a:extLst>
              <a:ext uri="{FF2B5EF4-FFF2-40B4-BE49-F238E27FC236}">
                <a16:creationId xmlns:a16="http://schemas.microsoft.com/office/drawing/2014/main" id="{578D6A28-F486-1C65-5D49-659C0E3661EF}"/>
              </a:ext>
            </a:extLst>
          </p:cNvPr>
          <p:cNvSpPr>
            <a:spLocks noGrp="1"/>
          </p:cNvSpPr>
          <p:nvPr>
            <p:ph type="ctrTitle"/>
          </p:nvPr>
        </p:nvSpPr>
        <p:spPr/>
        <p:txBody>
          <a:bodyPr/>
          <a:lstStyle/>
          <a:p>
            <a:r>
              <a:rPr lang="en-US" dirty="0"/>
              <a:t>Helpful links</a:t>
            </a:r>
          </a:p>
        </p:txBody>
      </p:sp>
    </p:spTree>
    <p:extLst>
      <p:ext uri="{BB962C8B-B14F-4D97-AF65-F5344CB8AC3E}">
        <p14:creationId xmlns:p14="http://schemas.microsoft.com/office/powerpoint/2010/main" val="144541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DC16A6-4BBF-45C5-61DA-8CD1743C695D}"/>
              </a:ext>
            </a:extLst>
          </p:cNvPr>
          <p:cNvSpPr>
            <a:spLocks noGrp="1"/>
          </p:cNvSpPr>
          <p:nvPr>
            <p:ph type="body" sz="quarter" idx="12"/>
          </p:nvPr>
        </p:nvSpPr>
        <p:spPr/>
        <p:txBody>
          <a:bodyPr/>
          <a:lstStyle/>
          <a:p>
            <a:r>
              <a:rPr lang="en-US" sz="1800" dirty="0"/>
              <a:t>eRA Service </a:t>
            </a:r>
            <a:r>
              <a:rPr lang="en-US" sz="2000" dirty="0"/>
              <a:t>Desk</a:t>
            </a:r>
          </a:p>
          <a:p>
            <a:endParaRPr lang="en-US" dirty="0"/>
          </a:p>
        </p:txBody>
      </p:sp>
      <p:sp>
        <p:nvSpPr>
          <p:cNvPr id="5" name="Text Placeholder 4">
            <a:extLst>
              <a:ext uri="{FF2B5EF4-FFF2-40B4-BE49-F238E27FC236}">
                <a16:creationId xmlns:a16="http://schemas.microsoft.com/office/drawing/2014/main" id="{CE799CF2-B376-9AD0-26E1-4985678068BC}"/>
              </a:ext>
            </a:extLst>
          </p:cNvPr>
          <p:cNvSpPr>
            <a:spLocks noGrp="1"/>
          </p:cNvSpPr>
          <p:nvPr>
            <p:ph type="body" sz="quarter" idx="13"/>
          </p:nvPr>
        </p:nvSpPr>
        <p:spPr/>
        <p:txBody>
          <a:bodyPr/>
          <a:lstStyle/>
          <a:p>
            <a:r>
              <a:rPr lang="en-US" sz="1800" dirty="0">
                <a:solidFill>
                  <a:srgbClr val="CD78DD"/>
                </a:solidFill>
                <a:hlinkClick r:id="rId2">
                  <a:extLst>
                    <a:ext uri="{A12FA001-AC4F-418D-AE19-62706E023703}">
                      <ahyp:hlinkClr xmlns:ahyp="http://schemas.microsoft.com/office/drawing/2018/hyperlinkcolor" val="tx"/>
                    </a:ext>
                  </a:extLst>
                </a:hlinkClick>
              </a:rPr>
              <a:t>Need Help? | eRA (nih.gov)</a:t>
            </a:r>
            <a:endParaRPr lang="en-US" sz="1800" dirty="0">
              <a:solidFill>
                <a:srgbClr val="CD78DD"/>
              </a:solidFill>
            </a:endParaRPr>
          </a:p>
          <a:p>
            <a:r>
              <a:rPr lang="en-US" sz="1800" dirty="0">
                <a:solidFill>
                  <a:srgbClr val="CD78DD"/>
                </a:solidFill>
                <a:hlinkClick r:id="rId3">
                  <a:extLst>
                    <a:ext uri="{A12FA001-AC4F-418D-AE19-62706E023703}">
                      <ahyp:hlinkClr xmlns:ahyp="http://schemas.microsoft.com/office/drawing/2018/hyperlinkcolor" val="tx"/>
                    </a:ext>
                  </a:extLst>
                </a:hlinkClick>
              </a:rPr>
              <a:t>Submit a Web Ticket</a:t>
            </a:r>
            <a:endParaRPr lang="en-US" sz="1800" dirty="0">
              <a:solidFill>
                <a:srgbClr val="CD78DD"/>
              </a:solidFill>
            </a:endParaRPr>
          </a:p>
          <a:p>
            <a:r>
              <a:rPr lang="en-US" sz="1800" b="1" dirty="0">
                <a:solidFill>
                  <a:schemeClr val="bg2"/>
                </a:solidFill>
                <a:latin typeface="Source Sans Pro" panose="020B0503030403020204" pitchFamily="34" charset="0"/>
              </a:rPr>
              <a:t>Toll-free:</a:t>
            </a:r>
            <a:r>
              <a:rPr lang="en-US" sz="1800" dirty="0">
                <a:solidFill>
                  <a:schemeClr val="bg2"/>
                </a:solidFill>
                <a:latin typeface="Source Sans Pro" panose="020B0503030403020204" pitchFamily="34" charset="0"/>
              </a:rPr>
              <a:t> 1-866-504-9552 (Press 1 for eRA Commons)</a:t>
            </a:r>
            <a:r>
              <a:rPr lang="en-US" sz="1800" dirty="0">
                <a:solidFill>
                  <a:schemeClr val="bg2"/>
                </a:solidFill>
              </a:rPr>
              <a:t> </a:t>
            </a:r>
          </a:p>
          <a:p>
            <a:endParaRPr lang="en-US" dirty="0"/>
          </a:p>
        </p:txBody>
      </p:sp>
      <p:sp>
        <p:nvSpPr>
          <p:cNvPr id="6" name="Text Placeholder 5">
            <a:extLst>
              <a:ext uri="{FF2B5EF4-FFF2-40B4-BE49-F238E27FC236}">
                <a16:creationId xmlns:a16="http://schemas.microsoft.com/office/drawing/2014/main" id="{3654B5E0-6E78-71BA-DFD5-E99D684437BA}"/>
              </a:ext>
            </a:extLst>
          </p:cNvPr>
          <p:cNvSpPr>
            <a:spLocks noGrp="1"/>
          </p:cNvSpPr>
          <p:nvPr>
            <p:ph type="body" sz="quarter" idx="14"/>
          </p:nvPr>
        </p:nvSpPr>
        <p:spPr>
          <a:xfrm>
            <a:off x="465138" y="3567259"/>
            <a:ext cx="5762942" cy="243069"/>
          </a:xfrm>
        </p:spPr>
        <p:txBody>
          <a:bodyPr/>
          <a:lstStyle/>
          <a:p>
            <a:r>
              <a:rPr lang="en-US" sz="2000" dirty="0"/>
              <a:t>NIH </a:t>
            </a:r>
            <a:r>
              <a:rPr lang="en-US" sz="2000" dirty="0" err="1"/>
              <a:t>StrokeNet</a:t>
            </a:r>
            <a:r>
              <a:rPr lang="en-US" sz="2000" dirty="0"/>
              <a:t> Program Official</a:t>
            </a:r>
          </a:p>
        </p:txBody>
      </p:sp>
      <p:sp>
        <p:nvSpPr>
          <p:cNvPr id="12" name="Text Placeholder 11">
            <a:extLst>
              <a:ext uri="{FF2B5EF4-FFF2-40B4-BE49-F238E27FC236}">
                <a16:creationId xmlns:a16="http://schemas.microsoft.com/office/drawing/2014/main" id="{7E01F952-949C-B567-4D01-C0D6A2F35A4E}"/>
              </a:ext>
            </a:extLst>
          </p:cNvPr>
          <p:cNvSpPr>
            <a:spLocks noGrp="1"/>
          </p:cNvSpPr>
          <p:nvPr>
            <p:ph type="body" sz="quarter" idx="15"/>
          </p:nvPr>
        </p:nvSpPr>
        <p:spPr>
          <a:xfrm>
            <a:off x="465138" y="3983594"/>
            <a:ext cx="5762942" cy="2385683"/>
          </a:xfrm>
        </p:spPr>
        <p:txBody>
          <a:bodyPr/>
          <a:lstStyle/>
          <a:p>
            <a:r>
              <a:rPr lang="en-US" sz="1800" dirty="0"/>
              <a:t>Mariam Afzal – </a:t>
            </a:r>
            <a:r>
              <a:rPr lang="en-US" sz="1800" dirty="0">
                <a:solidFill>
                  <a:srgbClr val="CD78DD"/>
                </a:solidFill>
                <a:hlinkClick r:id="rId4">
                  <a:extLst>
                    <a:ext uri="{A12FA001-AC4F-418D-AE19-62706E023703}">
                      <ahyp:hlinkClr xmlns:ahyp="http://schemas.microsoft.com/office/drawing/2018/hyperlinkcolor" val="tx"/>
                    </a:ext>
                  </a:extLst>
                </a:hlinkClick>
              </a:rPr>
              <a:t>mariam.afzal@nih.gov</a:t>
            </a:r>
            <a:endParaRPr lang="en-US" sz="1800" dirty="0">
              <a:solidFill>
                <a:srgbClr val="CD78DD"/>
              </a:solidFill>
            </a:endParaRPr>
          </a:p>
          <a:p>
            <a:endParaRPr lang="en-US" dirty="0"/>
          </a:p>
          <a:p>
            <a:endParaRPr lang="en-US" dirty="0">
              <a:solidFill>
                <a:schemeClr val="bg2"/>
              </a:solidFill>
            </a:endParaRPr>
          </a:p>
        </p:txBody>
      </p:sp>
      <p:sp>
        <p:nvSpPr>
          <p:cNvPr id="2" name="Title 1">
            <a:extLst>
              <a:ext uri="{FF2B5EF4-FFF2-40B4-BE49-F238E27FC236}">
                <a16:creationId xmlns:a16="http://schemas.microsoft.com/office/drawing/2014/main" id="{0A56D262-992D-ACD2-09D5-BE8DBBFC8847}"/>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15042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2A46-4608-0052-67DE-D02786C4553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81808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What is the RPPR? </a:t>
            </a:r>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t>Research Performance Progress Report</a:t>
            </a:r>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a:xfrm>
            <a:off x="465138" y="1930399"/>
            <a:ext cx="11174894" cy="4202982"/>
          </a:xfrm>
        </p:spPr>
        <p:txBody>
          <a:bodyPr/>
          <a:lstStyle/>
          <a:p>
            <a:pPr marL="0" indent="0">
              <a:buNone/>
            </a:pPr>
            <a:r>
              <a:rPr lang="en-US" sz="1800" dirty="0">
                <a:solidFill>
                  <a:srgbClr val="212529"/>
                </a:solidFill>
              </a:rPr>
              <a:t>RPPR is an annual progress report </a:t>
            </a:r>
            <a:r>
              <a:rPr lang="en-US" sz="1800" b="0" i="0" dirty="0">
                <a:solidFill>
                  <a:srgbClr val="212529"/>
                </a:solidFill>
                <a:effectLst/>
              </a:rPr>
              <a:t>required </a:t>
            </a:r>
            <a:r>
              <a:rPr lang="en-US" sz="1800" dirty="0">
                <a:solidFill>
                  <a:srgbClr val="212529"/>
                </a:solidFill>
              </a:rPr>
              <a:t>of recipients of federally </a:t>
            </a:r>
            <a:r>
              <a:rPr lang="en-US" sz="1800" b="0" i="0" dirty="0">
                <a:solidFill>
                  <a:srgbClr val="212529"/>
                </a:solidFill>
                <a:effectLst/>
              </a:rPr>
              <a:t>funded research projects, to document achievements, challenges, and compliance with terms of award.</a:t>
            </a:r>
          </a:p>
          <a:p>
            <a:r>
              <a:rPr lang="en-US" sz="1800" b="1" dirty="0"/>
              <a:t>Annual</a:t>
            </a:r>
            <a:r>
              <a:rPr lang="en-US" sz="1800" dirty="0"/>
              <a:t> RPPR is required near the end of each budget period, prior to awarding the next non-competitive segment. </a:t>
            </a:r>
          </a:p>
          <a:p>
            <a:r>
              <a:rPr lang="en-US" sz="1800" b="1" dirty="0"/>
              <a:t>Interim</a:t>
            </a:r>
            <a:r>
              <a:rPr lang="en-US" sz="1800" dirty="0"/>
              <a:t> RPPR is required at the end of the current competitive segment, when a competing renewal application is submitted.</a:t>
            </a:r>
          </a:p>
          <a:p>
            <a:pPr lvl="1"/>
            <a:r>
              <a:rPr lang="en-US" sz="1800" dirty="0"/>
              <a:t>When renewal is awarded, the Interim RPPR will be treated as the annual RPPR and no other progress reporting will be needed for that segment of the award.</a:t>
            </a:r>
          </a:p>
          <a:p>
            <a:r>
              <a:rPr lang="en-US" sz="1800" b="1" dirty="0"/>
              <a:t>Final</a:t>
            </a:r>
            <a:r>
              <a:rPr lang="en-US" sz="1800" dirty="0"/>
              <a:t> RPPR is required for any award that has ended and that will not to be extended through award of a new competitive segment.</a:t>
            </a:r>
          </a:p>
        </p:txBody>
      </p:sp>
    </p:spTree>
    <p:extLst>
      <p:ext uri="{BB962C8B-B14F-4D97-AF65-F5344CB8AC3E}">
        <p14:creationId xmlns:p14="http://schemas.microsoft.com/office/powerpoint/2010/main" val="372321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Step-by-step instruction guide for the RPPR</a:t>
            </a:r>
            <a:br>
              <a:rPr lang="en-US" dirty="0"/>
            </a:br>
            <a:endParaRPr lang="en-US" dirty="0"/>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latin typeface="Calibri" panose="020F0502020204030204" pitchFamily="34" charset="0"/>
                <a:hlinkClick r:id="rId3"/>
              </a:rPr>
              <a:t>NIH and Other PHS Agency Research Performance Progress Report (RPPR) Instruction Guide</a:t>
            </a:r>
            <a:endParaRPr lang="en-US" dirty="0">
              <a:latin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p:txBody>
          <a:bodyPr/>
          <a:lstStyle/>
          <a:p>
            <a:r>
              <a:rPr lang="en-US" sz="1800" dirty="0"/>
              <a:t>Detailed instructions about how to access, initiate, and edit the RPPR module in eRA Commons</a:t>
            </a:r>
          </a:p>
          <a:p>
            <a:r>
              <a:rPr lang="en-US" sz="1800" dirty="0"/>
              <a:t>Basic instructions for completing Sections A through H of the RPPR </a:t>
            </a:r>
            <a:r>
              <a:rPr lang="en-US" sz="1800" dirty="0">
                <a:solidFill>
                  <a:schemeClr val="accent6"/>
                </a:solidFill>
              </a:rPr>
              <a:t>(section I is not applicable for annual RPPR)</a:t>
            </a:r>
          </a:p>
          <a:p>
            <a:pPr lvl="1"/>
            <a:r>
              <a:rPr lang="en-US" sz="1800" dirty="0"/>
              <a:t>See Instruction Guide Section 6 (page 77)</a:t>
            </a:r>
          </a:p>
          <a:p>
            <a:r>
              <a:rPr lang="en-US" sz="1800" dirty="0"/>
              <a:t>Supplemental instructions for specific grant types (like U24)</a:t>
            </a:r>
          </a:p>
          <a:p>
            <a:pPr lvl="1"/>
            <a:r>
              <a:rPr lang="en-US" sz="1800" dirty="0"/>
              <a:t>See Instruction Guide Section 7.6 (page 130)</a:t>
            </a:r>
          </a:p>
          <a:p>
            <a:pPr lvl="1"/>
            <a:endParaRPr lang="en-US" dirty="0"/>
          </a:p>
          <a:p>
            <a:pPr lvl="1"/>
            <a:endParaRPr lang="en-US" dirty="0"/>
          </a:p>
        </p:txBody>
      </p:sp>
    </p:spTree>
    <p:extLst>
      <p:ext uri="{BB962C8B-B14F-4D97-AF65-F5344CB8AC3E}">
        <p14:creationId xmlns:p14="http://schemas.microsoft.com/office/powerpoint/2010/main" val="68260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How do you access and submit the RPPR? </a:t>
            </a:r>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t>eRA Commons</a:t>
            </a:r>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a:xfrm>
            <a:off x="465138" y="1930399"/>
            <a:ext cx="11174894" cy="4202982"/>
          </a:xfrm>
        </p:spPr>
        <p:txBody>
          <a:bodyPr/>
          <a:lstStyle/>
          <a:p>
            <a:r>
              <a:rPr lang="en-US" sz="1800" dirty="0"/>
              <a:t>RPPRs (annual, interim, and final) are submitted through an electronic form in </a:t>
            </a:r>
            <a:r>
              <a:rPr lang="en-US" sz="1800" dirty="0">
                <a:hlinkClick r:id="rId3"/>
              </a:rPr>
              <a:t>eRA Commons</a:t>
            </a:r>
            <a:r>
              <a:rPr lang="en-US" sz="1800" dirty="0"/>
              <a:t>. </a:t>
            </a:r>
          </a:p>
          <a:p>
            <a:r>
              <a:rPr lang="en-US" sz="1800" dirty="0"/>
              <a:t>Only the Program Director/Principal Investigator (PD/PI) or their delegate can </a:t>
            </a:r>
            <a:r>
              <a:rPr lang="en-US" sz="1800" dirty="0">
                <a:solidFill>
                  <a:schemeClr val="accent6"/>
                </a:solidFill>
              </a:rPr>
              <a:t>initiate</a:t>
            </a:r>
            <a:r>
              <a:rPr lang="en-US" sz="1800" dirty="0"/>
              <a:t> an RPPR. When there are multiple PIs (MPI), only the Contact PI (or their delegate) can initiate the report.</a:t>
            </a:r>
          </a:p>
          <a:p>
            <a:pPr lvl="1"/>
            <a:r>
              <a:rPr lang="en-US" sz="1800" dirty="0"/>
              <a:t>Select the </a:t>
            </a:r>
            <a:r>
              <a:rPr lang="en-US" sz="1800" b="1" dirty="0"/>
              <a:t>Status</a:t>
            </a:r>
            <a:r>
              <a:rPr lang="en-US" sz="1800" dirty="0"/>
              <a:t> tab from the Commons menu options.</a:t>
            </a:r>
          </a:p>
          <a:p>
            <a:pPr lvl="1"/>
            <a:r>
              <a:rPr lang="en-US" sz="1800" dirty="0"/>
              <a:t>Select the </a:t>
            </a:r>
            <a:r>
              <a:rPr lang="en-US" sz="1800" b="1" dirty="0"/>
              <a:t>List of Applications/Awards </a:t>
            </a:r>
            <a:r>
              <a:rPr lang="en-US" sz="1800" dirty="0"/>
              <a:t>option from the Status screen.</a:t>
            </a:r>
          </a:p>
          <a:p>
            <a:pPr lvl="1"/>
            <a:r>
              <a:rPr lang="en-US" sz="1800" dirty="0"/>
              <a:t>From the List of Applications/Awards screen, locate the grant and click the </a:t>
            </a:r>
            <a:r>
              <a:rPr lang="en-US" sz="1800" b="1" dirty="0"/>
              <a:t>+</a:t>
            </a:r>
            <a:r>
              <a:rPr lang="en-US" sz="1800" dirty="0"/>
              <a:t> sign to expand the list of award years. Once you’ve found the correct year for that award, go to the </a:t>
            </a:r>
            <a:r>
              <a:rPr lang="en-US" sz="1800" b="1" dirty="0"/>
              <a:t>Action</a:t>
            </a:r>
            <a:r>
              <a:rPr lang="en-US" sz="1800" dirty="0"/>
              <a:t> column on the right of screen and click the </a:t>
            </a:r>
            <a:r>
              <a:rPr lang="en-US" sz="1800" b="1" dirty="0"/>
              <a:t>RPPR</a:t>
            </a:r>
            <a:r>
              <a:rPr lang="en-US" sz="1800" dirty="0"/>
              <a:t> link. </a:t>
            </a:r>
          </a:p>
          <a:p>
            <a:r>
              <a:rPr lang="en-US" sz="1800" dirty="0"/>
              <a:t>You can </a:t>
            </a:r>
            <a:r>
              <a:rPr lang="en-US" sz="1800" dirty="0">
                <a:solidFill>
                  <a:schemeClr val="accent6"/>
                </a:solidFill>
              </a:rPr>
              <a:t>edit</a:t>
            </a:r>
            <a:r>
              <a:rPr lang="en-US" sz="1800" dirty="0"/>
              <a:t> an RPPR only if you are the current reviewer. The PI who initiated the RPPR is automatically the current reviewer. When the RPPR is routed to someone else, that person becomes the current reviewer and can edit.</a:t>
            </a:r>
          </a:p>
          <a:p>
            <a:r>
              <a:rPr lang="en-US" sz="1800" dirty="0"/>
              <a:t>Only the institutional signing official (SO) can </a:t>
            </a:r>
            <a:r>
              <a:rPr lang="en-US" sz="1800" dirty="0">
                <a:solidFill>
                  <a:schemeClr val="accent6"/>
                </a:solidFill>
              </a:rPr>
              <a:t>submit</a:t>
            </a:r>
            <a:r>
              <a:rPr lang="en-US" sz="1800" dirty="0"/>
              <a:t> an RPPR. </a:t>
            </a:r>
          </a:p>
        </p:txBody>
      </p:sp>
    </p:spTree>
    <p:extLst>
      <p:ext uri="{BB962C8B-B14F-4D97-AF65-F5344CB8AC3E}">
        <p14:creationId xmlns:p14="http://schemas.microsoft.com/office/powerpoint/2010/main" val="295353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CC18-DF0A-31BB-AC9D-2399835E9D4D}"/>
              </a:ext>
            </a:extLst>
          </p:cNvPr>
          <p:cNvSpPr>
            <a:spLocks noGrp="1"/>
          </p:cNvSpPr>
          <p:nvPr>
            <p:ph type="ctrTitle"/>
          </p:nvPr>
        </p:nvSpPr>
        <p:spPr/>
        <p:txBody>
          <a:bodyPr/>
          <a:lstStyle/>
          <a:p>
            <a:r>
              <a:rPr lang="en-US" dirty="0"/>
              <a:t>RPPR – the basics</a:t>
            </a:r>
          </a:p>
        </p:txBody>
      </p:sp>
      <p:sp>
        <p:nvSpPr>
          <p:cNvPr id="3" name="Text Placeholder 2">
            <a:extLst>
              <a:ext uri="{FF2B5EF4-FFF2-40B4-BE49-F238E27FC236}">
                <a16:creationId xmlns:a16="http://schemas.microsoft.com/office/drawing/2014/main" id="{F66E3B62-77D8-B3DC-43B4-6A44047E50F3}"/>
              </a:ext>
            </a:extLst>
          </p:cNvPr>
          <p:cNvSpPr>
            <a:spLocks noGrp="1"/>
          </p:cNvSpPr>
          <p:nvPr>
            <p:ph type="body" sz="quarter" idx="12"/>
          </p:nvPr>
        </p:nvSpPr>
        <p:spPr/>
        <p:txBody>
          <a:bodyPr/>
          <a:lstStyle/>
          <a:p>
            <a:r>
              <a:rPr lang="en-US"/>
              <a:t>Annual RPPR</a:t>
            </a:r>
            <a:endParaRPr lang="en-US" dirty="0"/>
          </a:p>
        </p:txBody>
      </p:sp>
      <p:sp>
        <p:nvSpPr>
          <p:cNvPr id="4" name="Text Placeholder 3">
            <a:extLst>
              <a:ext uri="{FF2B5EF4-FFF2-40B4-BE49-F238E27FC236}">
                <a16:creationId xmlns:a16="http://schemas.microsoft.com/office/drawing/2014/main" id="{FF63E7BF-50A7-94B6-AB12-303214A45F5A}"/>
              </a:ext>
            </a:extLst>
          </p:cNvPr>
          <p:cNvSpPr>
            <a:spLocks noGrp="1"/>
          </p:cNvSpPr>
          <p:nvPr>
            <p:ph type="body" sz="quarter" idx="13"/>
          </p:nvPr>
        </p:nvSpPr>
        <p:spPr>
          <a:xfrm>
            <a:off x="465138" y="1758530"/>
            <a:ext cx="11174894" cy="4366967"/>
          </a:xfrm>
        </p:spPr>
        <p:txBody>
          <a:bodyPr/>
          <a:lstStyle/>
          <a:p>
            <a:r>
              <a:rPr lang="en-US" sz="1800" dirty="0"/>
              <a:t>Due in </a:t>
            </a:r>
            <a:r>
              <a:rPr lang="en-US" sz="1800" dirty="0" err="1"/>
              <a:t>eRA</a:t>
            </a:r>
            <a:r>
              <a:rPr lang="en-US" sz="1800" dirty="0"/>
              <a:t> </a:t>
            </a:r>
            <a:r>
              <a:rPr lang="en-US" sz="1800" dirty="0">
                <a:solidFill>
                  <a:schemeClr val="accent6"/>
                </a:solidFill>
              </a:rPr>
              <a:t>on the 1</a:t>
            </a:r>
            <a:r>
              <a:rPr lang="en-US" sz="1800" baseline="30000" dirty="0">
                <a:solidFill>
                  <a:schemeClr val="accent6"/>
                </a:solidFill>
              </a:rPr>
              <a:t>st</a:t>
            </a:r>
            <a:r>
              <a:rPr lang="en-US" sz="1800" dirty="0">
                <a:solidFill>
                  <a:schemeClr val="accent6"/>
                </a:solidFill>
              </a:rPr>
              <a:t> of the month prior to budget end date </a:t>
            </a:r>
            <a:endParaRPr lang="en-US" sz="1800" dirty="0"/>
          </a:p>
          <a:p>
            <a:pPr lvl="1"/>
            <a:r>
              <a:rPr lang="en-US" sz="1800" dirty="0"/>
              <a:t>If end date is 11/30/24, annual RPPR is due 10/1/24 </a:t>
            </a:r>
            <a:r>
              <a:rPr lang="en-US" sz="1800" b="1" dirty="0">
                <a:solidFill>
                  <a:schemeClr val="accent5"/>
                </a:solidFill>
              </a:rPr>
              <a:t>**</a:t>
            </a:r>
          </a:p>
          <a:p>
            <a:r>
              <a:rPr lang="en-US" sz="1800" dirty="0"/>
              <a:t>Due on 10/1/2024 for all </a:t>
            </a:r>
            <a:r>
              <a:rPr lang="en-US" sz="1800" dirty="0" err="1"/>
              <a:t>StrokeNet</a:t>
            </a:r>
            <a:r>
              <a:rPr lang="en-US" sz="1800" dirty="0"/>
              <a:t> Coordinating Centers</a:t>
            </a:r>
          </a:p>
          <a:p>
            <a:r>
              <a:rPr lang="en-US" sz="1800" dirty="0"/>
              <a:t>Required Sections:</a:t>
            </a:r>
          </a:p>
          <a:p>
            <a:pPr lvl="1"/>
            <a:r>
              <a:rPr lang="en-US" sz="1800" dirty="0"/>
              <a:t>A. Cover Page</a:t>
            </a:r>
          </a:p>
          <a:p>
            <a:pPr lvl="1"/>
            <a:r>
              <a:rPr lang="en-US" sz="1800" dirty="0"/>
              <a:t>B. </a:t>
            </a:r>
            <a:r>
              <a:rPr lang="en-US" sz="1800" b="1" dirty="0"/>
              <a:t>Accomplishments</a:t>
            </a:r>
          </a:p>
          <a:p>
            <a:pPr lvl="1"/>
            <a:r>
              <a:rPr lang="en-US" sz="1800" dirty="0"/>
              <a:t>C. Products</a:t>
            </a:r>
          </a:p>
          <a:p>
            <a:pPr lvl="1"/>
            <a:r>
              <a:rPr lang="en-US" sz="1800" dirty="0"/>
              <a:t>D. </a:t>
            </a:r>
            <a:r>
              <a:rPr lang="en-US" sz="1800" b="1" dirty="0"/>
              <a:t>Participants</a:t>
            </a:r>
          </a:p>
          <a:p>
            <a:pPr lvl="1"/>
            <a:r>
              <a:rPr lang="en-US" sz="1800" dirty="0"/>
              <a:t>F. </a:t>
            </a:r>
            <a:r>
              <a:rPr lang="en-US" sz="1800" b="1" dirty="0"/>
              <a:t>Changes</a:t>
            </a:r>
          </a:p>
          <a:p>
            <a:pPr lvl="1"/>
            <a:r>
              <a:rPr lang="en-US" sz="1800" dirty="0"/>
              <a:t>G. Special Reporting Requirements</a:t>
            </a:r>
          </a:p>
          <a:p>
            <a:pPr lvl="1"/>
            <a:r>
              <a:rPr lang="en-US" sz="1800" dirty="0"/>
              <a:t>H. Budget</a:t>
            </a:r>
          </a:p>
          <a:p>
            <a:endParaRPr lang="en-US" dirty="0"/>
          </a:p>
        </p:txBody>
      </p:sp>
      <p:sp>
        <p:nvSpPr>
          <p:cNvPr id="10" name="TextBox 9">
            <a:extLst>
              <a:ext uri="{FF2B5EF4-FFF2-40B4-BE49-F238E27FC236}">
                <a16:creationId xmlns:a16="http://schemas.microsoft.com/office/drawing/2014/main" id="{580DF955-EE2C-8514-8579-5E62DE54A986}"/>
              </a:ext>
            </a:extLst>
          </p:cNvPr>
          <p:cNvSpPr txBox="1"/>
          <p:nvPr/>
        </p:nvSpPr>
        <p:spPr>
          <a:xfrm>
            <a:off x="7114017" y="2080080"/>
            <a:ext cx="40599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BEDD"/>
                </a:solidFill>
                <a:effectLst/>
                <a:uLnTx/>
                <a:uFillTx/>
                <a:latin typeface="Calibri" panose="020F0502020204030204"/>
                <a:ea typeface="+mn-ea"/>
                <a:cs typeface="+mn-cs"/>
              </a:rPr>
              <a:t>** This is the NIH deadline. RCCs may have earlier institutional deadlines.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3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Section A: Cover Page</a:t>
            </a:r>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t>(Instruction Guide p. 78)</a:t>
            </a:r>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p:txBody>
          <a:bodyPr/>
          <a:lstStyle/>
          <a:p>
            <a:r>
              <a:rPr lang="en-US" sz="1800" dirty="0"/>
              <a:t>Mostly prepopulated from </a:t>
            </a:r>
            <a:r>
              <a:rPr lang="en-US" sz="1800" dirty="0" err="1"/>
              <a:t>eRA</a:t>
            </a:r>
            <a:r>
              <a:rPr lang="en-US" sz="1800" dirty="0"/>
              <a:t> Commons data, but some fields are editable</a:t>
            </a:r>
          </a:p>
          <a:p>
            <a:r>
              <a:rPr lang="en-US" sz="1800" dirty="0"/>
              <a:t>Includes information about the award, PD/PI, organization, and project/reporting/budget periods</a:t>
            </a:r>
          </a:p>
        </p:txBody>
      </p:sp>
    </p:spTree>
    <p:extLst>
      <p:ext uri="{BB962C8B-B14F-4D97-AF65-F5344CB8AC3E}">
        <p14:creationId xmlns:p14="http://schemas.microsoft.com/office/powerpoint/2010/main" val="275975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Section B: Accomplishments</a:t>
            </a:r>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t>(Instruction Guide p. 80-81)</a:t>
            </a:r>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p:txBody>
          <a:bodyPr/>
          <a:lstStyle/>
          <a:p>
            <a:r>
              <a:rPr lang="en-US" sz="1800" dirty="0"/>
              <a:t>B.1 Goals</a:t>
            </a:r>
          </a:p>
          <a:p>
            <a:pPr lvl="1"/>
            <a:r>
              <a:rPr lang="en-US" sz="1800" dirty="0"/>
              <a:t>List the major goals/specific aims of the project as stated in the approved application or as approved by NINDS </a:t>
            </a:r>
          </a:p>
          <a:p>
            <a:pPr lvl="1"/>
            <a:r>
              <a:rPr lang="en-US" sz="1800" dirty="0"/>
              <a:t>Specific aims were modified during the competitive renewal – do not copy/paste from last RPPR.</a:t>
            </a:r>
          </a:p>
          <a:p>
            <a:r>
              <a:rPr lang="en-US" sz="1800" dirty="0"/>
              <a:t>B.2 Accomplishments under these goals </a:t>
            </a:r>
          </a:p>
          <a:p>
            <a:pPr lvl="1"/>
            <a:r>
              <a:rPr lang="en-US" sz="1800" dirty="0"/>
              <a:t>Focus on this budget period only</a:t>
            </a:r>
          </a:p>
          <a:p>
            <a:pPr lvl="1"/>
            <a:r>
              <a:rPr lang="en-US" sz="1800" dirty="0"/>
              <a:t>Include major activities and key outcomes/achievements that support </a:t>
            </a:r>
            <a:r>
              <a:rPr lang="en-US" sz="1800" dirty="0" err="1"/>
              <a:t>StrokeNet</a:t>
            </a:r>
            <a:r>
              <a:rPr lang="en-US" sz="1800"/>
              <a:t> and distinguish </a:t>
            </a:r>
            <a:r>
              <a:rPr lang="en-US" sz="1800" dirty="0"/>
              <a:t>your RCC from others</a:t>
            </a:r>
          </a:p>
          <a:p>
            <a:pPr lvl="2"/>
            <a:r>
              <a:rPr lang="en-US" sz="1800" i="1" dirty="0">
                <a:solidFill>
                  <a:schemeClr val="tx2">
                    <a:lumMod val="50000"/>
                    <a:lumOff val="50000"/>
                  </a:schemeClr>
                </a:solidFill>
              </a:rPr>
              <a:t>E.g. </a:t>
            </a:r>
            <a:r>
              <a:rPr lang="en-US" sz="1800" i="1" dirty="0" err="1">
                <a:solidFill>
                  <a:schemeClr val="tx2">
                    <a:lumMod val="50000"/>
                    <a:lumOff val="50000"/>
                  </a:schemeClr>
                </a:solidFill>
              </a:rPr>
              <a:t>StrokeNet</a:t>
            </a:r>
            <a:r>
              <a:rPr lang="en-US" sz="1800" i="1" dirty="0">
                <a:solidFill>
                  <a:schemeClr val="tx2">
                    <a:lumMod val="50000"/>
                    <a:lumOff val="50000"/>
                  </a:schemeClr>
                </a:solidFill>
              </a:rPr>
              <a:t> trials conducted at the RCC/satellite sites; Leadership roles and participation in Committees, Working Groups, Cores; Addition of satellite sites; Master Trial Agreements established; Site visits and other oversight activities; RCC/site performance metrics; QA/QC activities, RCC/Site PI’s role as Protocol PI; Development of clinical trial proposals, etc. </a:t>
            </a:r>
          </a:p>
          <a:p>
            <a:pPr lvl="1"/>
            <a:r>
              <a:rPr lang="en-US" sz="1800" dirty="0"/>
              <a:t>Include a discussion of stated goals that were not met, if any</a:t>
            </a:r>
          </a:p>
          <a:p>
            <a:r>
              <a:rPr lang="en-US" sz="1800" dirty="0"/>
              <a:t>B.3 Competitive Revisions/ Administrative Supplements</a:t>
            </a:r>
          </a:p>
          <a:p>
            <a:pPr lvl="1"/>
            <a:r>
              <a:rPr lang="en-US" sz="1800" dirty="0"/>
              <a:t>If applicable, list the grant # and describe specific aims and accomplishments</a:t>
            </a:r>
          </a:p>
        </p:txBody>
      </p:sp>
    </p:spTree>
    <p:extLst>
      <p:ext uri="{BB962C8B-B14F-4D97-AF65-F5344CB8AC3E}">
        <p14:creationId xmlns:p14="http://schemas.microsoft.com/office/powerpoint/2010/main" val="319834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Section B: Accomplishments (continued)</a:t>
            </a:r>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t>(Instruction Guide p. 81-83)</a:t>
            </a:r>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p:txBody>
          <a:bodyPr/>
          <a:lstStyle/>
          <a:p>
            <a:r>
              <a:rPr lang="en-US" sz="1800" dirty="0"/>
              <a:t>B.4 Training and professional development</a:t>
            </a:r>
          </a:p>
          <a:p>
            <a:pPr lvl="1"/>
            <a:r>
              <a:rPr lang="en-US" sz="1800" dirty="0"/>
              <a:t>Describe opportunities for training and professional development provided to anyone who worked on the project or anyone who was involved in the activities supported by the project.</a:t>
            </a:r>
          </a:p>
          <a:p>
            <a:pPr lvl="1"/>
            <a:r>
              <a:rPr lang="en-US" sz="1800" dirty="0"/>
              <a:t>Training activities may include, for example, courses or one-on-one work with a mentor. </a:t>
            </a:r>
          </a:p>
          <a:p>
            <a:pPr lvl="1"/>
            <a:r>
              <a:rPr lang="en-US" sz="1800" dirty="0"/>
              <a:t>Professional development activities may include workshops, conferences, webinars. (Include any not already listed in B.2.)</a:t>
            </a:r>
          </a:p>
          <a:p>
            <a:r>
              <a:rPr lang="en-US" sz="1800" dirty="0">
                <a:solidFill>
                  <a:schemeClr val="tx2"/>
                </a:solidFill>
              </a:rPr>
              <a:t>B.5 Dissemination of results to communities of interest</a:t>
            </a:r>
          </a:p>
          <a:p>
            <a:pPr lvl="1"/>
            <a:r>
              <a:rPr lang="en-US" sz="1800" dirty="0">
                <a:solidFill>
                  <a:schemeClr val="tx2"/>
                </a:solidFill>
              </a:rPr>
              <a:t>Describe any outreach activities to enhance public understanding and increase interest in research, etc. </a:t>
            </a:r>
          </a:p>
          <a:p>
            <a:pPr lvl="1"/>
            <a:r>
              <a:rPr lang="en-US" sz="1800" dirty="0">
                <a:solidFill>
                  <a:schemeClr val="tx2"/>
                </a:solidFill>
              </a:rPr>
              <a:t>If outreach is not included in specific aims, a response is not required. </a:t>
            </a:r>
          </a:p>
          <a:p>
            <a:r>
              <a:rPr lang="en-US" sz="1800" dirty="0">
                <a:solidFill>
                  <a:schemeClr val="tx2"/>
                </a:solidFill>
              </a:rPr>
              <a:t>B.6 Plans for next award period </a:t>
            </a:r>
          </a:p>
          <a:p>
            <a:pPr lvl="1"/>
            <a:r>
              <a:rPr lang="en-US" sz="1800" dirty="0"/>
              <a:t>Describe briefly what you plan to do during the next reporting period to accomplish the goals and objectives.</a:t>
            </a:r>
          </a:p>
        </p:txBody>
      </p:sp>
    </p:spTree>
    <p:extLst>
      <p:ext uri="{BB962C8B-B14F-4D97-AF65-F5344CB8AC3E}">
        <p14:creationId xmlns:p14="http://schemas.microsoft.com/office/powerpoint/2010/main" val="369236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9F53-765A-A336-D9B2-A0B36F411C74}"/>
              </a:ext>
            </a:extLst>
          </p:cNvPr>
          <p:cNvSpPr>
            <a:spLocks noGrp="1"/>
          </p:cNvSpPr>
          <p:nvPr>
            <p:ph type="ctrTitle"/>
          </p:nvPr>
        </p:nvSpPr>
        <p:spPr/>
        <p:txBody>
          <a:bodyPr/>
          <a:lstStyle/>
          <a:p>
            <a:r>
              <a:rPr lang="en-US" dirty="0"/>
              <a:t>Section C: Products</a:t>
            </a:r>
          </a:p>
        </p:txBody>
      </p:sp>
      <p:sp>
        <p:nvSpPr>
          <p:cNvPr id="3" name="Text Placeholder 2">
            <a:extLst>
              <a:ext uri="{FF2B5EF4-FFF2-40B4-BE49-F238E27FC236}">
                <a16:creationId xmlns:a16="http://schemas.microsoft.com/office/drawing/2014/main" id="{FFB62CCD-6F3B-5B3D-966B-DD69E3FE0A1C}"/>
              </a:ext>
            </a:extLst>
          </p:cNvPr>
          <p:cNvSpPr>
            <a:spLocks noGrp="1"/>
          </p:cNvSpPr>
          <p:nvPr>
            <p:ph type="body" sz="quarter" idx="12"/>
          </p:nvPr>
        </p:nvSpPr>
        <p:spPr/>
        <p:txBody>
          <a:bodyPr/>
          <a:lstStyle/>
          <a:p>
            <a:r>
              <a:rPr lang="en-US" dirty="0"/>
              <a:t>(Instruction Guide p. 83-90)</a:t>
            </a:r>
          </a:p>
        </p:txBody>
      </p:sp>
      <p:sp>
        <p:nvSpPr>
          <p:cNvPr id="4" name="Text Placeholder 3">
            <a:extLst>
              <a:ext uri="{FF2B5EF4-FFF2-40B4-BE49-F238E27FC236}">
                <a16:creationId xmlns:a16="http://schemas.microsoft.com/office/drawing/2014/main" id="{27EDC5DC-CCE2-8DAD-8960-D0BABB37DF82}"/>
              </a:ext>
            </a:extLst>
          </p:cNvPr>
          <p:cNvSpPr>
            <a:spLocks noGrp="1"/>
          </p:cNvSpPr>
          <p:nvPr>
            <p:ph type="body" sz="quarter" idx="13"/>
          </p:nvPr>
        </p:nvSpPr>
        <p:spPr>
          <a:xfrm>
            <a:off x="465138" y="1851741"/>
            <a:ext cx="11174894" cy="4460569"/>
          </a:xfrm>
        </p:spPr>
        <p:txBody>
          <a:bodyPr/>
          <a:lstStyle/>
          <a:p>
            <a:r>
              <a:rPr lang="en-US" sz="1800" dirty="0"/>
              <a:t>C.1 Publications</a:t>
            </a:r>
          </a:p>
          <a:p>
            <a:pPr lvl="1"/>
            <a:r>
              <a:rPr lang="en-US" sz="1800" dirty="0"/>
              <a:t>Only report publications if</a:t>
            </a:r>
          </a:p>
          <a:p>
            <a:pPr lvl="2"/>
            <a:r>
              <a:rPr lang="en-US" sz="1800" dirty="0"/>
              <a:t>the publication was accepted for publication or published during the period since the last progress report was submitted, and </a:t>
            </a:r>
          </a:p>
          <a:p>
            <a:pPr lvl="2"/>
            <a:r>
              <a:rPr lang="en-US" sz="1800" dirty="0"/>
              <a:t>the publication directly arises from the award (e.g., the award supported trainees or personnel activity that contributed to the publication, such as authorship, consulting with authors, preparing manuscripts, running analyses reported in the publication).</a:t>
            </a:r>
          </a:p>
          <a:p>
            <a:pPr lvl="1"/>
            <a:r>
              <a:rPr lang="en-US" sz="1800" dirty="0"/>
              <a:t>The tables draw information from the PD/PI’s My NCBI account</a:t>
            </a:r>
          </a:p>
          <a:p>
            <a:pPr lvl="1"/>
            <a:r>
              <a:rPr lang="en-US" sz="1800" dirty="0"/>
              <a:t>Compliance with the NIH Public Access Policy is indicated, using information from My NCBI</a:t>
            </a:r>
          </a:p>
        </p:txBody>
      </p:sp>
    </p:spTree>
    <p:extLst>
      <p:ext uri="{BB962C8B-B14F-4D97-AF65-F5344CB8AC3E}">
        <p14:creationId xmlns:p14="http://schemas.microsoft.com/office/powerpoint/2010/main" val="3604693717"/>
      </p:ext>
    </p:extLst>
  </p:cSld>
  <p:clrMapOvr>
    <a:masterClrMapping/>
  </p:clrMapOvr>
</p:sld>
</file>

<file path=ppt/theme/theme1.xml><?xml version="1.0" encoding="utf-8"?>
<a:theme xmlns:a="http://schemas.openxmlformats.org/drawingml/2006/main" name="4_Office Theme">
  <a:themeElements>
    <a:clrScheme name="NINDS_2050_FinalColors">
      <a:dk1>
        <a:srgbClr val="000000"/>
      </a:dk1>
      <a:lt1>
        <a:srgbClr val="FFFFFF"/>
      </a:lt1>
      <a:dk2>
        <a:srgbClr val="000000"/>
      </a:dk2>
      <a:lt2>
        <a:srgbClr val="FEFFFF"/>
      </a:lt2>
      <a:accent1>
        <a:srgbClr val="CD78DD"/>
      </a:accent1>
      <a:accent2>
        <a:srgbClr val="3E489E"/>
      </a:accent2>
      <a:accent3>
        <a:srgbClr val="F7D341"/>
      </a:accent3>
      <a:accent4>
        <a:srgbClr val="9AD333"/>
      </a:accent4>
      <a:accent5>
        <a:srgbClr val="5BBEDD"/>
      </a:accent5>
      <a:accent6>
        <a:srgbClr val="E81A88"/>
      </a:accent6>
      <a:hlink>
        <a:srgbClr val="704099"/>
      </a:hlink>
      <a:folHlink>
        <a:srgbClr val="0596A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SN_template_Toronto 2023</Template>
  <TotalTime>2468</TotalTime>
  <Words>1615</Words>
  <Application>Microsoft Office PowerPoint</Application>
  <PresentationFormat>Widescreen</PresentationFormat>
  <Paragraphs>146</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Source Sans Pro</vt:lpstr>
      <vt:lpstr>4_Office Theme</vt:lpstr>
      <vt:lpstr>Annual RPPR  Mariam Afzal, NIH StrokeNet Program Official</vt:lpstr>
      <vt:lpstr>What is the RPPR? </vt:lpstr>
      <vt:lpstr>Step-by-step instruction guide for the RPPR </vt:lpstr>
      <vt:lpstr>How do you access and submit the RPPR? </vt:lpstr>
      <vt:lpstr>RPPR – the basics</vt:lpstr>
      <vt:lpstr>Section A: Cover Page</vt:lpstr>
      <vt:lpstr>Section B: Accomplishments</vt:lpstr>
      <vt:lpstr>Section B: Accomplishments (continued)</vt:lpstr>
      <vt:lpstr>Section C: Products</vt:lpstr>
      <vt:lpstr>Section D: Participants</vt:lpstr>
      <vt:lpstr>Section F: Changes</vt:lpstr>
      <vt:lpstr>Section G: Special Reporting and Section H: Budget</vt:lpstr>
      <vt:lpstr>Helpful links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StrokeNet Clinical Research Professional Education Core</dc:title>
  <dc:creator>Olalde, Heena M</dc:creator>
  <cp:lastModifiedBy>Sester, Regina (sesterrj)</cp:lastModifiedBy>
  <cp:revision>145</cp:revision>
  <dcterms:created xsi:type="dcterms:W3CDTF">2023-10-06T18:41:02Z</dcterms:created>
  <dcterms:modified xsi:type="dcterms:W3CDTF">2024-08-29T13:03:27Z</dcterms:modified>
</cp:coreProperties>
</file>