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 ContentType="image/png"/>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5.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6.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828" r:id="rId6"/>
    <p:sldMasterId id="2147483912" r:id="rId7"/>
    <p:sldMasterId id="2147484060" r:id="rId8"/>
    <p:sldMasterId id="2147484236" r:id="rId9"/>
    <p:sldMasterId id="2147484248" r:id="rId10"/>
  </p:sldMasterIdLst>
  <p:notesMasterIdLst>
    <p:notesMasterId r:id="rId22"/>
  </p:notesMasterIdLst>
  <p:handoutMasterIdLst>
    <p:handoutMasterId r:id="rId23"/>
  </p:handoutMasterIdLst>
  <p:sldIdLst>
    <p:sldId id="705" r:id="rId11"/>
    <p:sldId id="602" r:id="rId12"/>
    <p:sldId id="260" r:id="rId13"/>
    <p:sldId id="256" r:id="rId14"/>
    <p:sldId id="686" r:id="rId15"/>
    <p:sldId id="826" r:id="rId16"/>
    <p:sldId id="772" r:id="rId17"/>
    <p:sldId id="773" r:id="rId18"/>
    <p:sldId id="774" r:id="rId19"/>
    <p:sldId id="775" r:id="rId20"/>
    <p:sldId id="827" r:id="rId2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ean Savitz" initials="SS" lastIdx="2" clrIdx="0">
    <p:extLst>
      <p:ext uri="{19B8F6BF-5375-455C-9EA6-DF929625EA0E}">
        <p15:presenceInfo xmlns:p15="http://schemas.microsoft.com/office/powerpoint/2012/main" userId="72268c368b176e3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4559" autoAdjust="0"/>
    <p:restoredTop sz="94280" autoAdjust="0"/>
  </p:normalViewPr>
  <p:slideViewPr>
    <p:cSldViewPr>
      <p:cViewPr varScale="1">
        <p:scale>
          <a:sx n="51" d="100"/>
          <a:sy n="51" d="100"/>
        </p:scale>
        <p:origin x="53" y="106"/>
      </p:cViewPr>
      <p:guideLst>
        <p:guide orient="horz" pos="2160"/>
        <p:guide pos="2880"/>
      </p:guideLst>
    </p:cSldViewPr>
  </p:slideViewPr>
  <p:outlineViewPr>
    <p:cViewPr>
      <p:scale>
        <a:sx n="33" d="100"/>
        <a:sy n="33" d="100"/>
      </p:scale>
      <p:origin x="0" y="-18810"/>
    </p:cViewPr>
  </p:outlineViewPr>
  <p:notesTextViewPr>
    <p:cViewPr>
      <p:scale>
        <a:sx n="100" d="100"/>
        <a:sy n="100" d="100"/>
      </p:scale>
      <p:origin x="0" y="0"/>
    </p:cViewPr>
  </p:notesTextViewPr>
  <p:sorterViewPr>
    <p:cViewPr varScale="1">
      <p:scale>
        <a:sx n="1" d="1"/>
        <a:sy n="1" d="1"/>
      </p:scale>
      <p:origin x="0" y="-1324"/>
    </p:cViewPr>
  </p:sorterViewPr>
  <p:notesViewPr>
    <p:cSldViewPr>
      <p:cViewPr varScale="1">
        <p:scale>
          <a:sx n="51" d="100"/>
          <a:sy n="51" d="100"/>
        </p:scale>
        <p:origin x="2692" y="3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1.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Master" Target="slideMasters/slideMaster7.xml"/><Relationship Id="rId19" Type="http://schemas.openxmlformats.org/officeDocument/2006/relationships/slide" Target="slides/slide9.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8976756-6EED-49DD-822C-A728E72B5ADC}" type="datetimeFigureOut">
              <a:rPr lang="en-US" smtClean="0"/>
              <a:t>11/17/2020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4925EB5-57B7-4DD1-AD46-693C77545A3A}" type="slidenum">
              <a:rPr lang="en-US" smtClean="0"/>
              <a:t>‹#›</a:t>
            </a:fld>
            <a:endParaRPr lang="en-US"/>
          </a:p>
        </p:txBody>
      </p:sp>
    </p:spTree>
    <p:extLst>
      <p:ext uri="{BB962C8B-B14F-4D97-AF65-F5344CB8AC3E}">
        <p14:creationId xmlns:p14="http://schemas.microsoft.com/office/powerpoint/2010/main" val="19395791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82A256A-BD75-404E-A389-5C7FF7F4C3B4}" type="datetimeFigureOut">
              <a:rPr lang="en-US" smtClean="0"/>
              <a:pPr/>
              <a:t>11/17/2020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B596B89-CF17-4554-99B7-B678F3DCE1FB}" type="slidenum">
              <a:rPr lang="en-US" smtClean="0"/>
              <a:pPr/>
              <a:t>‹#›</a:t>
            </a:fld>
            <a:endParaRPr lang="en-US"/>
          </a:p>
        </p:txBody>
      </p:sp>
    </p:spTree>
    <p:extLst>
      <p:ext uri="{BB962C8B-B14F-4D97-AF65-F5344CB8AC3E}">
        <p14:creationId xmlns:p14="http://schemas.microsoft.com/office/powerpoint/2010/main" val="41090969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a:extLst>
              <a:ext uri="{FF2B5EF4-FFF2-40B4-BE49-F238E27FC236}">
                <a16:creationId xmlns:a16="http://schemas.microsoft.com/office/drawing/2014/main" id="{2BD3E808-9485-4473-A5EE-4D994DF62B2B}"/>
              </a:ext>
            </a:extLst>
          </p:cNvPr>
          <p:cNvSpPr txBox="1">
            <a:spLocks noChangeArrowheads="1"/>
          </p:cNvSpPr>
          <p:nvPr/>
        </p:nvSpPr>
        <p:spPr bwMode="auto">
          <a:xfrm>
            <a:off x="1587500" y="1006475"/>
            <a:ext cx="4595813" cy="344805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457200" rtl="0" eaLnBrk="1" fontAlgn="base" latinLnBrk="0" hangingPunct="0">
              <a:lnSpc>
                <a:spcPct val="93000"/>
              </a:lnSpc>
              <a:spcBef>
                <a:spcPct val="0"/>
              </a:spcBef>
              <a:spcAft>
                <a:spcPct val="0"/>
              </a:spcAft>
              <a:buClr>
                <a:srgbClr val="000000"/>
              </a:buClr>
              <a:buSzPct val="45000"/>
              <a:buFont typeface="Wingdings" panose="05000000000000000000" pitchFamily="2" charset="2"/>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098" name="Text Box 2">
            <a:extLst>
              <a:ext uri="{FF2B5EF4-FFF2-40B4-BE49-F238E27FC236}">
                <a16:creationId xmlns:a16="http://schemas.microsoft.com/office/drawing/2014/main" id="{FCC4926A-893B-4124-BA5B-B9D9AF0F4362}"/>
              </a:ext>
            </a:extLst>
          </p:cNvPr>
          <p:cNvSpPr txBox="1">
            <a:spLocks noGrp="1" noChangeArrowheads="1"/>
          </p:cNvSpPr>
          <p:nvPr>
            <p:ph type="body"/>
          </p:nvPr>
        </p:nvSpPr>
        <p:spPr bwMode="auto">
          <a:xfrm>
            <a:off x="1185863" y="4787900"/>
            <a:ext cx="5407025" cy="38258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marL="85725" indent="-85725" eaLnBrk="1">
              <a:lnSpc>
                <a:spcPct val="93000"/>
              </a:lnSpc>
              <a:spcBef>
                <a:spcPct val="0"/>
              </a:spcBef>
              <a:buSzPct val="45000"/>
              <a:buFont typeface="Wingdings" panose="05000000000000000000" pitchFamily="2" charset="2"/>
              <a:buNone/>
              <a:tabLst>
                <a:tab pos="723900" algn="l"/>
                <a:tab pos="1447800" algn="l"/>
                <a:tab pos="2171700" algn="l"/>
                <a:tab pos="2895600" algn="l"/>
                <a:tab pos="3619500" algn="l"/>
                <a:tab pos="4343400" algn="l"/>
                <a:tab pos="5067300" algn="l"/>
              </a:tabLst>
            </a:pPr>
            <a:r>
              <a:rPr lang="en-GB" altLang="en-US">
                <a:latin typeface="Arial" panose="020B0604020202020204" pitchFamily="34" charset="0"/>
                <a:cs typeface="msgothic" charset="0"/>
              </a:rPr>
              <a:t>A model hypothesis for how multipotent adult progenitor cells (MAPC) enhance recovery after stroke. In the untreated scenario, ischemic stroke leads to the activation of the peripheral immune system, including spleen reduction and the release from the spleen of proinflammatory cells and cytokines. These proinflammatory mediators contribute to worsening blood–brain barrier (BBB) disruption and central nervous system (CNS) inflammation mediated by M1 microglia. An intravenous administration of MAPC reverses splenic atrophy, promotes the release of anti-inflammatory mediators from the spleen, which ultimately leads to less BBB disruption and less CNS inflammation, and the promotion of a proregenerative environment. IL indicates interleukin; and Tregs, T regulatory cells.</a:t>
            </a:r>
          </a:p>
        </p:txBody>
      </p:sp>
    </p:spTree>
    <p:extLst>
      <p:ext uri="{BB962C8B-B14F-4D97-AF65-F5344CB8AC3E}">
        <p14:creationId xmlns:p14="http://schemas.microsoft.com/office/powerpoint/2010/main" val="1552267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B596B89-CF17-4554-99B7-B678F3DCE1FB}" type="slidenum">
              <a:rPr kumimoji="0" lang="en-US"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28863130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8.jpeg"/><Relationship Id="rId5" Type="http://schemas.openxmlformats.org/officeDocument/2006/relationships/image" Target="../media/image7.png"/><Relationship Id="rId10" Type="http://schemas.openxmlformats.org/officeDocument/2006/relationships/image" Target="../media/image12.jpeg"/><Relationship Id="rId4" Type="http://schemas.openxmlformats.org/officeDocument/2006/relationships/image" Target="../media/image6.jpeg"/><Relationship Id="rId9" Type="http://schemas.openxmlformats.org/officeDocument/2006/relationships/image" Target="../media/image1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4.xml"/><Relationship Id="rId6" Type="http://schemas.openxmlformats.org/officeDocument/2006/relationships/image" Target="../media/image8.jpeg"/><Relationship Id="rId5" Type="http://schemas.openxmlformats.org/officeDocument/2006/relationships/image" Target="../media/image7.png"/><Relationship Id="rId10" Type="http://schemas.openxmlformats.org/officeDocument/2006/relationships/image" Target="../media/image12.jpeg"/><Relationship Id="rId4" Type="http://schemas.openxmlformats.org/officeDocument/2006/relationships/image" Target="../media/image6.jpeg"/><Relationship Id="rId9" Type="http://schemas.openxmlformats.org/officeDocument/2006/relationships/image" Target="../media/image11.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8840A48-A698-48B7-B533-8D378B255E84}"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FC45D13-0632-44EE-8E98-62C2CA78FC5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ADEDE82-4BDB-4774-BF30-05615507DA2B}"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242" name="Rectangle 2"/>
          <p:cNvSpPr>
            <a:spLocks noChangeArrowheads="1"/>
          </p:cNvSpPr>
          <p:nvPr userDrawn="1"/>
        </p:nvSpPr>
        <p:spPr bwMode="auto">
          <a:xfrm>
            <a:off x="1320800" y="0"/>
            <a:ext cx="7823200" cy="6858000"/>
          </a:xfrm>
          <a:prstGeom prst="rect">
            <a:avLst/>
          </a:prstGeom>
          <a:gradFill rotWithShape="1">
            <a:gsLst>
              <a:gs pos="0">
                <a:schemeClr val="accent1">
                  <a:alpha val="46001"/>
                </a:schemeClr>
              </a:gs>
              <a:gs pos="100000">
                <a:schemeClr val="accent1">
                  <a:gamma/>
                  <a:tint val="0"/>
                  <a:invGamma/>
                </a:schemeClr>
              </a:gs>
            </a:gsLst>
            <a:lin ang="0" scaled="1"/>
          </a:gradFill>
          <a:ln w="12700" cap="sq">
            <a:noFill/>
            <a:miter lim="800000"/>
            <a:headEnd type="none" w="sm" len="sm"/>
            <a:tailEnd type="none" w="sm" len="sm"/>
          </a:ln>
          <a:effectLst/>
        </p:spPr>
        <p:txBody>
          <a:bodyPr wrap="none" anchor="ctr"/>
          <a:lstStyle/>
          <a:p>
            <a:pPr algn="l" rtl="0" fontAlgn="base">
              <a:spcBef>
                <a:spcPct val="0"/>
              </a:spcBef>
              <a:spcAft>
                <a:spcPct val="0"/>
              </a:spcAft>
            </a:pPr>
            <a:endParaRPr lang="en-US" kern="1200">
              <a:solidFill>
                <a:srgbClr val="FFFFFF"/>
              </a:solidFill>
              <a:latin typeface="Arial" charset="0"/>
              <a:ea typeface="+mn-ea"/>
              <a:cs typeface="+mn-cs"/>
            </a:endParaRPr>
          </a:p>
        </p:txBody>
      </p:sp>
      <p:sp>
        <p:nvSpPr>
          <p:cNvPr id="10243" name="Rectangle 3"/>
          <p:cNvSpPr>
            <a:spLocks noGrp="1" noChangeArrowheads="1"/>
          </p:cNvSpPr>
          <p:nvPr>
            <p:ph type="ctrTitle" sz="quarter"/>
          </p:nvPr>
        </p:nvSpPr>
        <p:spPr>
          <a:xfrm>
            <a:off x="1555750" y="1181100"/>
            <a:ext cx="7335838" cy="1524000"/>
          </a:xfrm>
        </p:spPr>
        <p:txBody>
          <a:bodyPr/>
          <a:lstStyle>
            <a:lvl1pPr algn="l">
              <a:defRPr sz="4400" b="1"/>
            </a:lvl1pPr>
          </a:lstStyle>
          <a:p>
            <a:r>
              <a:rPr lang="en-US"/>
              <a:t>Click to edit Master title style</a:t>
            </a:r>
          </a:p>
        </p:txBody>
      </p:sp>
      <p:sp>
        <p:nvSpPr>
          <p:cNvPr id="10244" name="Rectangle 4"/>
          <p:cNvSpPr>
            <a:spLocks noGrp="1" noChangeArrowheads="1"/>
          </p:cNvSpPr>
          <p:nvPr>
            <p:ph type="subTitle" sz="quarter" idx="1"/>
          </p:nvPr>
        </p:nvSpPr>
        <p:spPr>
          <a:xfrm>
            <a:off x="1549400" y="3048000"/>
            <a:ext cx="7350125" cy="3473450"/>
          </a:xfrm>
          <a:ln w="9525">
            <a:headEnd/>
            <a:tailEnd/>
          </a:ln>
        </p:spPr>
        <p:txBody>
          <a:bodyPr lIns="92075" tIns="46038" rIns="92075" bIns="46038"/>
          <a:lstStyle>
            <a:lvl1pPr marL="0" indent="0">
              <a:buFont typeface="Wingdings" pitchFamily="2" charset="2"/>
              <a:buNone/>
              <a:defRPr/>
            </a:lvl1pPr>
          </a:lstStyle>
          <a:p>
            <a:r>
              <a:rPr lang="en-US"/>
              <a:t>Click to edit Master subtitle style</a:t>
            </a:r>
          </a:p>
        </p:txBody>
      </p:sp>
      <p:pic>
        <p:nvPicPr>
          <p:cNvPr id="10245" name="Picture 5" descr="logoMH_new2"/>
          <p:cNvPicPr>
            <a:picLocks noChangeAspect="1" noChangeArrowheads="1"/>
          </p:cNvPicPr>
          <p:nvPr userDrawn="1"/>
        </p:nvPicPr>
        <p:blipFill>
          <a:blip r:embed="rId2" cstate="print"/>
          <a:srcRect/>
          <a:stretch>
            <a:fillRect/>
          </a:stretch>
        </p:blipFill>
        <p:spPr bwMode="auto">
          <a:xfrm>
            <a:off x="38100" y="1690688"/>
            <a:ext cx="1209675" cy="523875"/>
          </a:xfrm>
          <a:prstGeom prst="rect">
            <a:avLst/>
          </a:prstGeom>
          <a:noFill/>
        </p:spPr>
      </p:pic>
      <p:pic>
        <p:nvPicPr>
          <p:cNvPr id="10246" name="Picture 6" descr="CCH Logo-1"/>
          <p:cNvPicPr>
            <a:picLocks noChangeAspect="1" noChangeArrowheads="1"/>
          </p:cNvPicPr>
          <p:nvPr userDrawn="1"/>
        </p:nvPicPr>
        <p:blipFill>
          <a:blip r:embed="rId3" cstate="print"/>
          <a:srcRect/>
          <a:stretch>
            <a:fillRect/>
          </a:stretch>
        </p:blipFill>
        <p:spPr bwMode="auto">
          <a:xfrm>
            <a:off x="38100" y="1155700"/>
            <a:ext cx="1217613" cy="296863"/>
          </a:xfrm>
          <a:prstGeom prst="rect">
            <a:avLst/>
          </a:prstGeom>
          <a:noFill/>
        </p:spPr>
      </p:pic>
      <p:pic>
        <p:nvPicPr>
          <p:cNvPr id="10247" name="Picture 7" descr="pact_small"/>
          <p:cNvPicPr>
            <a:picLocks noChangeAspect="1" noChangeArrowheads="1"/>
          </p:cNvPicPr>
          <p:nvPr userDrawn="1"/>
        </p:nvPicPr>
        <p:blipFill>
          <a:blip r:embed="rId4" cstate="print"/>
          <a:srcRect/>
          <a:stretch>
            <a:fillRect/>
          </a:stretch>
        </p:blipFill>
        <p:spPr bwMode="auto">
          <a:xfrm>
            <a:off x="209550" y="3035300"/>
            <a:ext cx="909638" cy="446088"/>
          </a:xfrm>
          <a:prstGeom prst="rect">
            <a:avLst/>
          </a:prstGeom>
          <a:noFill/>
        </p:spPr>
      </p:pic>
      <p:pic>
        <p:nvPicPr>
          <p:cNvPr id="10248" name="Picture 8" descr="nhlbilogo"/>
          <p:cNvPicPr>
            <a:picLocks noChangeAspect="1" noChangeArrowheads="1"/>
          </p:cNvPicPr>
          <p:nvPr userDrawn="1"/>
        </p:nvPicPr>
        <p:blipFill>
          <a:blip r:embed="rId5" cstate="print"/>
          <a:srcRect/>
          <a:stretch>
            <a:fillRect/>
          </a:stretch>
        </p:blipFill>
        <p:spPr bwMode="auto">
          <a:xfrm>
            <a:off x="714375" y="3629025"/>
            <a:ext cx="514350" cy="514350"/>
          </a:xfrm>
          <a:prstGeom prst="rect">
            <a:avLst/>
          </a:prstGeom>
          <a:noFill/>
        </p:spPr>
      </p:pic>
      <p:pic>
        <p:nvPicPr>
          <p:cNvPr id="10249" name="Picture 9" descr="NCRR2"/>
          <p:cNvPicPr>
            <a:picLocks noChangeAspect="1" noChangeArrowheads="1"/>
          </p:cNvPicPr>
          <p:nvPr userDrawn="1"/>
        </p:nvPicPr>
        <p:blipFill>
          <a:blip r:embed="rId6" cstate="print"/>
          <a:srcRect/>
          <a:stretch>
            <a:fillRect/>
          </a:stretch>
        </p:blipFill>
        <p:spPr bwMode="auto">
          <a:xfrm>
            <a:off x="241300" y="4552950"/>
            <a:ext cx="803275" cy="571500"/>
          </a:xfrm>
          <a:prstGeom prst="rect">
            <a:avLst/>
          </a:prstGeom>
          <a:noFill/>
        </p:spPr>
      </p:pic>
      <p:pic>
        <p:nvPicPr>
          <p:cNvPr id="10250" name="Picture 10" descr="nichd_40th_logo1"/>
          <p:cNvPicPr>
            <a:picLocks noChangeAspect="1" noChangeArrowheads="1"/>
          </p:cNvPicPr>
          <p:nvPr userDrawn="1"/>
        </p:nvPicPr>
        <p:blipFill>
          <a:blip r:embed="rId7" cstate="print"/>
          <a:srcRect/>
          <a:stretch>
            <a:fillRect/>
          </a:stretch>
        </p:blipFill>
        <p:spPr bwMode="auto">
          <a:xfrm>
            <a:off x="19050" y="3614738"/>
            <a:ext cx="573088" cy="847725"/>
          </a:xfrm>
          <a:prstGeom prst="rect">
            <a:avLst/>
          </a:prstGeom>
          <a:noFill/>
        </p:spPr>
      </p:pic>
      <p:pic>
        <p:nvPicPr>
          <p:cNvPr id="10251" name="Picture 11" descr="CAGT_2"/>
          <p:cNvPicPr>
            <a:picLocks noChangeAspect="1" noChangeArrowheads="1"/>
          </p:cNvPicPr>
          <p:nvPr userDrawn="1"/>
        </p:nvPicPr>
        <p:blipFill>
          <a:blip r:embed="rId8" cstate="print"/>
          <a:srcRect/>
          <a:stretch>
            <a:fillRect/>
          </a:stretch>
        </p:blipFill>
        <p:spPr bwMode="auto">
          <a:xfrm>
            <a:off x="19050" y="2425700"/>
            <a:ext cx="1255713" cy="466725"/>
          </a:xfrm>
          <a:prstGeom prst="rect">
            <a:avLst/>
          </a:prstGeom>
          <a:noFill/>
        </p:spPr>
      </p:pic>
      <p:pic>
        <p:nvPicPr>
          <p:cNvPr id="10252" name="Picture 12" descr="2linecenter2colorUTHSCs"/>
          <p:cNvPicPr>
            <a:picLocks noChangeAspect="1" noChangeArrowheads="1"/>
          </p:cNvPicPr>
          <p:nvPr userDrawn="1"/>
        </p:nvPicPr>
        <p:blipFill>
          <a:blip r:embed="rId9" cstate="print"/>
          <a:srcRect/>
          <a:stretch>
            <a:fillRect/>
          </a:stretch>
        </p:blipFill>
        <p:spPr bwMode="auto">
          <a:xfrm>
            <a:off x="0" y="304800"/>
            <a:ext cx="1295400" cy="709613"/>
          </a:xfrm>
          <a:prstGeom prst="rect">
            <a:avLst/>
          </a:prstGeom>
          <a:noFill/>
        </p:spPr>
      </p:pic>
      <p:pic>
        <p:nvPicPr>
          <p:cNvPr id="10253" name="Picture 13" descr="Cellular_TBI_Title"/>
          <p:cNvPicPr>
            <a:picLocks noChangeAspect="1" noChangeArrowheads="1"/>
          </p:cNvPicPr>
          <p:nvPr userDrawn="1"/>
        </p:nvPicPr>
        <p:blipFill>
          <a:blip r:embed="rId10" cstate="print"/>
          <a:srcRect/>
          <a:stretch>
            <a:fillRect/>
          </a:stretch>
        </p:blipFill>
        <p:spPr bwMode="auto">
          <a:xfrm>
            <a:off x="152400" y="5337175"/>
            <a:ext cx="969963" cy="1463675"/>
          </a:xfrm>
          <a:prstGeom prst="rect">
            <a:avLst/>
          </a:prstGeom>
          <a:noFill/>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743075" y="1608138"/>
            <a:ext cx="3624263" cy="48275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519738" y="1608138"/>
            <a:ext cx="3624262" cy="48275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7971B53-80AD-4EE9-A184-C05E7C2BCCDC}"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48525" y="566738"/>
            <a:ext cx="1895475" cy="58689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557338" y="566738"/>
            <a:ext cx="5538787" cy="58689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2F03181-B401-460B-9C7A-47DBB081828D}" type="datetimeFigureOut">
              <a:rPr lang="en-US" smtClean="0">
                <a:solidFill>
                  <a:prstClr val="black">
                    <a:tint val="75000"/>
                  </a:prstClr>
                </a:solidFill>
              </a:rPr>
              <a:pPr/>
              <a:t>11/17/2020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7D6149D-33FD-43B0-9A4E-C6E3A67FB54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2F03181-B401-460B-9C7A-47DBB081828D}" type="datetimeFigureOut">
              <a:rPr lang="en-US" smtClean="0">
                <a:solidFill>
                  <a:prstClr val="black">
                    <a:tint val="75000"/>
                  </a:prstClr>
                </a:solidFill>
              </a:rPr>
              <a:pPr/>
              <a:t>11/17/2020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7D6149D-33FD-43B0-9A4E-C6E3A67FB54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F03181-B401-460B-9C7A-47DBB081828D}" type="datetimeFigureOut">
              <a:rPr lang="en-US" smtClean="0">
                <a:solidFill>
                  <a:prstClr val="black">
                    <a:tint val="75000"/>
                  </a:prstClr>
                </a:solidFill>
              </a:rPr>
              <a:pPr/>
              <a:t>11/17/2020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7D6149D-33FD-43B0-9A4E-C6E3A67FB54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2F03181-B401-460B-9C7A-47DBB081828D}" type="datetimeFigureOut">
              <a:rPr lang="en-US" smtClean="0">
                <a:solidFill>
                  <a:prstClr val="black">
                    <a:tint val="75000"/>
                  </a:prstClr>
                </a:solidFill>
              </a:rPr>
              <a:pPr/>
              <a:t>11/17/2020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7D6149D-33FD-43B0-9A4E-C6E3A67FB54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2F03181-B401-460B-9C7A-47DBB081828D}" type="datetimeFigureOut">
              <a:rPr lang="en-US" smtClean="0">
                <a:solidFill>
                  <a:prstClr val="black">
                    <a:tint val="75000"/>
                  </a:prstClr>
                </a:solidFill>
              </a:rPr>
              <a:pPr/>
              <a:t>11/17/2020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7D6149D-33FD-43B0-9A4E-C6E3A67FB54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2F03181-B401-460B-9C7A-47DBB081828D}" type="datetimeFigureOut">
              <a:rPr lang="en-US" smtClean="0">
                <a:solidFill>
                  <a:prstClr val="black">
                    <a:tint val="75000"/>
                  </a:prstClr>
                </a:solidFill>
              </a:rPr>
              <a:pPr/>
              <a:t>11/17/2020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7D6149D-33FD-43B0-9A4E-C6E3A67FB54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F03181-B401-460B-9C7A-47DBB081828D}" type="datetimeFigureOut">
              <a:rPr lang="en-US" smtClean="0">
                <a:solidFill>
                  <a:prstClr val="black">
                    <a:tint val="75000"/>
                  </a:prstClr>
                </a:solidFill>
              </a:rPr>
              <a:pPr/>
              <a:t>11/17/2020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7D6149D-33FD-43B0-9A4E-C6E3A67FB54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C3F9B76-B615-41E4-BB3F-2ACE3334E8B7}"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2F03181-B401-460B-9C7A-47DBB081828D}" type="datetimeFigureOut">
              <a:rPr lang="en-US" smtClean="0">
                <a:solidFill>
                  <a:prstClr val="black">
                    <a:tint val="75000"/>
                  </a:prstClr>
                </a:solidFill>
              </a:rPr>
              <a:pPr/>
              <a:t>11/17/2020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7D6149D-33FD-43B0-9A4E-C6E3A67FB54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2F03181-B401-460B-9C7A-47DBB081828D}" type="datetimeFigureOut">
              <a:rPr lang="en-US" smtClean="0">
                <a:solidFill>
                  <a:prstClr val="black">
                    <a:tint val="75000"/>
                  </a:prstClr>
                </a:solidFill>
              </a:rPr>
              <a:pPr/>
              <a:t>11/17/2020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7D6149D-33FD-43B0-9A4E-C6E3A67FB54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2F03181-B401-460B-9C7A-47DBB081828D}" type="datetimeFigureOut">
              <a:rPr lang="en-US" smtClean="0">
                <a:solidFill>
                  <a:prstClr val="black">
                    <a:tint val="75000"/>
                  </a:prstClr>
                </a:solidFill>
              </a:rPr>
              <a:pPr/>
              <a:t>11/17/2020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7D6149D-33FD-43B0-9A4E-C6E3A67FB54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2F03181-B401-460B-9C7A-47DBB081828D}" type="datetimeFigureOut">
              <a:rPr lang="en-US" smtClean="0">
                <a:solidFill>
                  <a:prstClr val="black">
                    <a:tint val="75000"/>
                  </a:prstClr>
                </a:solidFill>
              </a:rPr>
              <a:pPr/>
              <a:t>11/17/2020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7D6149D-33FD-43B0-9A4E-C6E3A67FB54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242" name="Rectangle 2"/>
          <p:cNvSpPr>
            <a:spLocks noChangeArrowheads="1"/>
          </p:cNvSpPr>
          <p:nvPr userDrawn="1"/>
        </p:nvSpPr>
        <p:spPr bwMode="auto">
          <a:xfrm>
            <a:off x="1320800" y="0"/>
            <a:ext cx="7823200" cy="6858000"/>
          </a:xfrm>
          <a:prstGeom prst="rect">
            <a:avLst/>
          </a:prstGeom>
          <a:gradFill rotWithShape="1">
            <a:gsLst>
              <a:gs pos="0">
                <a:schemeClr val="accent1">
                  <a:alpha val="46001"/>
                </a:schemeClr>
              </a:gs>
              <a:gs pos="100000">
                <a:schemeClr val="accent1">
                  <a:gamma/>
                  <a:tint val="0"/>
                  <a:invGamma/>
                </a:schemeClr>
              </a:gs>
            </a:gsLst>
            <a:lin ang="0" scaled="1"/>
          </a:gradFill>
          <a:ln w="12700" cap="sq">
            <a:noFill/>
            <a:miter lim="800000"/>
            <a:headEnd type="none" w="sm" len="sm"/>
            <a:tailEnd type="none" w="sm" len="sm"/>
          </a:ln>
          <a:effectLst/>
        </p:spPr>
        <p:txBody>
          <a:bodyPr wrap="none" anchor="ctr"/>
          <a:lstStyle/>
          <a:p>
            <a:endParaRPr lang="en-US">
              <a:solidFill>
                <a:srgbClr val="FFFFFF"/>
              </a:solidFill>
              <a:latin typeface="Arial" charset="0"/>
            </a:endParaRPr>
          </a:p>
        </p:txBody>
      </p:sp>
      <p:sp>
        <p:nvSpPr>
          <p:cNvPr id="10243" name="Rectangle 3"/>
          <p:cNvSpPr>
            <a:spLocks noGrp="1" noChangeArrowheads="1"/>
          </p:cNvSpPr>
          <p:nvPr>
            <p:ph type="ctrTitle" sz="quarter"/>
          </p:nvPr>
        </p:nvSpPr>
        <p:spPr>
          <a:xfrm>
            <a:off x="1555750" y="1181100"/>
            <a:ext cx="7335838" cy="1524000"/>
          </a:xfrm>
        </p:spPr>
        <p:txBody>
          <a:bodyPr/>
          <a:lstStyle>
            <a:lvl1pPr algn="l">
              <a:defRPr sz="4400" b="1"/>
            </a:lvl1pPr>
          </a:lstStyle>
          <a:p>
            <a:r>
              <a:rPr lang="en-US"/>
              <a:t>Click to edit Master title style</a:t>
            </a:r>
          </a:p>
        </p:txBody>
      </p:sp>
      <p:sp>
        <p:nvSpPr>
          <p:cNvPr id="10244" name="Rectangle 4"/>
          <p:cNvSpPr>
            <a:spLocks noGrp="1" noChangeArrowheads="1"/>
          </p:cNvSpPr>
          <p:nvPr>
            <p:ph type="subTitle" sz="quarter" idx="1"/>
          </p:nvPr>
        </p:nvSpPr>
        <p:spPr>
          <a:xfrm>
            <a:off x="1549400" y="3048000"/>
            <a:ext cx="7350125" cy="3473450"/>
          </a:xfrm>
          <a:ln w="9525">
            <a:headEnd/>
            <a:tailEnd/>
          </a:ln>
        </p:spPr>
        <p:txBody>
          <a:bodyPr lIns="92075" tIns="46038" rIns="92075" bIns="46038"/>
          <a:lstStyle>
            <a:lvl1pPr marL="0" indent="0">
              <a:buFont typeface="Wingdings" pitchFamily="2" charset="2"/>
              <a:buNone/>
              <a:defRPr/>
            </a:lvl1pPr>
          </a:lstStyle>
          <a:p>
            <a:r>
              <a:rPr lang="en-US"/>
              <a:t>Click to edit Master subtitle style</a:t>
            </a:r>
          </a:p>
        </p:txBody>
      </p:sp>
      <p:pic>
        <p:nvPicPr>
          <p:cNvPr id="10245" name="Picture 5" descr="logoMH_new2"/>
          <p:cNvPicPr>
            <a:picLocks noChangeAspect="1" noChangeArrowheads="1"/>
          </p:cNvPicPr>
          <p:nvPr userDrawn="1"/>
        </p:nvPicPr>
        <p:blipFill>
          <a:blip r:embed="rId2" cstate="print"/>
          <a:srcRect/>
          <a:stretch>
            <a:fillRect/>
          </a:stretch>
        </p:blipFill>
        <p:spPr bwMode="auto">
          <a:xfrm>
            <a:off x="38100" y="1690688"/>
            <a:ext cx="1209675" cy="523875"/>
          </a:xfrm>
          <a:prstGeom prst="rect">
            <a:avLst/>
          </a:prstGeom>
          <a:noFill/>
        </p:spPr>
      </p:pic>
      <p:pic>
        <p:nvPicPr>
          <p:cNvPr id="10246" name="Picture 6" descr="CCH Logo-1"/>
          <p:cNvPicPr>
            <a:picLocks noChangeAspect="1" noChangeArrowheads="1"/>
          </p:cNvPicPr>
          <p:nvPr userDrawn="1"/>
        </p:nvPicPr>
        <p:blipFill>
          <a:blip r:embed="rId3" cstate="print"/>
          <a:srcRect/>
          <a:stretch>
            <a:fillRect/>
          </a:stretch>
        </p:blipFill>
        <p:spPr bwMode="auto">
          <a:xfrm>
            <a:off x="38100" y="1155700"/>
            <a:ext cx="1217613" cy="296863"/>
          </a:xfrm>
          <a:prstGeom prst="rect">
            <a:avLst/>
          </a:prstGeom>
          <a:noFill/>
        </p:spPr>
      </p:pic>
      <p:pic>
        <p:nvPicPr>
          <p:cNvPr id="10247" name="Picture 7" descr="pact_small"/>
          <p:cNvPicPr>
            <a:picLocks noChangeAspect="1" noChangeArrowheads="1"/>
          </p:cNvPicPr>
          <p:nvPr userDrawn="1"/>
        </p:nvPicPr>
        <p:blipFill>
          <a:blip r:embed="rId4" cstate="print"/>
          <a:srcRect/>
          <a:stretch>
            <a:fillRect/>
          </a:stretch>
        </p:blipFill>
        <p:spPr bwMode="auto">
          <a:xfrm>
            <a:off x="209550" y="3035300"/>
            <a:ext cx="909638" cy="446088"/>
          </a:xfrm>
          <a:prstGeom prst="rect">
            <a:avLst/>
          </a:prstGeom>
          <a:noFill/>
        </p:spPr>
      </p:pic>
      <p:pic>
        <p:nvPicPr>
          <p:cNvPr id="10248" name="Picture 8" descr="nhlbilogo"/>
          <p:cNvPicPr>
            <a:picLocks noChangeAspect="1" noChangeArrowheads="1"/>
          </p:cNvPicPr>
          <p:nvPr userDrawn="1"/>
        </p:nvPicPr>
        <p:blipFill>
          <a:blip r:embed="rId5" cstate="print"/>
          <a:srcRect/>
          <a:stretch>
            <a:fillRect/>
          </a:stretch>
        </p:blipFill>
        <p:spPr bwMode="auto">
          <a:xfrm>
            <a:off x="714375" y="3629025"/>
            <a:ext cx="514350" cy="514350"/>
          </a:xfrm>
          <a:prstGeom prst="rect">
            <a:avLst/>
          </a:prstGeom>
          <a:noFill/>
        </p:spPr>
      </p:pic>
      <p:pic>
        <p:nvPicPr>
          <p:cNvPr id="10249" name="Picture 9" descr="NCRR2"/>
          <p:cNvPicPr>
            <a:picLocks noChangeAspect="1" noChangeArrowheads="1"/>
          </p:cNvPicPr>
          <p:nvPr userDrawn="1"/>
        </p:nvPicPr>
        <p:blipFill>
          <a:blip r:embed="rId6" cstate="print"/>
          <a:srcRect/>
          <a:stretch>
            <a:fillRect/>
          </a:stretch>
        </p:blipFill>
        <p:spPr bwMode="auto">
          <a:xfrm>
            <a:off x="241300" y="4552950"/>
            <a:ext cx="803275" cy="571500"/>
          </a:xfrm>
          <a:prstGeom prst="rect">
            <a:avLst/>
          </a:prstGeom>
          <a:noFill/>
        </p:spPr>
      </p:pic>
      <p:pic>
        <p:nvPicPr>
          <p:cNvPr id="10250" name="Picture 10" descr="nichd_40th_logo1"/>
          <p:cNvPicPr>
            <a:picLocks noChangeAspect="1" noChangeArrowheads="1"/>
          </p:cNvPicPr>
          <p:nvPr userDrawn="1"/>
        </p:nvPicPr>
        <p:blipFill>
          <a:blip r:embed="rId7" cstate="print"/>
          <a:srcRect/>
          <a:stretch>
            <a:fillRect/>
          </a:stretch>
        </p:blipFill>
        <p:spPr bwMode="auto">
          <a:xfrm>
            <a:off x="19050" y="3614738"/>
            <a:ext cx="573088" cy="847725"/>
          </a:xfrm>
          <a:prstGeom prst="rect">
            <a:avLst/>
          </a:prstGeom>
          <a:noFill/>
        </p:spPr>
      </p:pic>
      <p:pic>
        <p:nvPicPr>
          <p:cNvPr id="10251" name="Picture 11" descr="CAGT_2"/>
          <p:cNvPicPr>
            <a:picLocks noChangeAspect="1" noChangeArrowheads="1"/>
          </p:cNvPicPr>
          <p:nvPr userDrawn="1"/>
        </p:nvPicPr>
        <p:blipFill>
          <a:blip r:embed="rId8" cstate="print"/>
          <a:srcRect/>
          <a:stretch>
            <a:fillRect/>
          </a:stretch>
        </p:blipFill>
        <p:spPr bwMode="auto">
          <a:xfrm>
            <a:off x="19050" y="2425700"/>
            <a:ext cx="1255713" cy="466725"/>
          </a:xfrm>
          <a:prstGeom prst="rect">
            <a:avLst/>
          </a:prstGeom>
          <a:noFill/>
        </p:spPr>
      </p:pic>
      <p:pic>
        <p:nvPicPr>
          <p:cNvPr id="10252" name="Picture 12" descr="2linecenter2colorUTHSCs"/>
          <p:cNvPicPr>
            <a:picLocks noChangeAspect="1" noChangeArrowheads="1"/>
          </p:cNvPicPr>
          <p:nvPr userDrawn="1"/>
        </p:nvPicPr>
        <p:blipFill>
          <a:blip r:embed="rId9" cstate="print"/>
          <a:srcRect/>
          <a:stretch>
            <a:fillRect/>
          </a:stretch>
        </p:blipFill>
        <p:spPr bwMode="auto">
          <a:xfrm>
            <a:off x="0" y="304800"/>
            <a:ext cx="1295400" cy="709613"/>
          </a:xfrm>
          <a:prstGeom prst="rect">
            <a:avLst/>
          </a:prstGeom>
          <a:noFill/>
        </p:spPr>
      </p:pic>
      <p:pic>
        <p:nvPicPr>
          <p:cNvPr id="10253" name="Picture 13" descr="Cellular_TBI_Title"/>
          <p:cNvPicPr>
            <a:picLocks noChangeAspect="1" noChangeArrowheads="1"/>
          </p:cNvPicPr>
          <p:nvPr userDrawn="1"/>
        </p:nvPicPr>
        <p:blipFill>
          <a:blip r:embed="rId10" cstate="print"/>
          <a:srcRect/>
          <a:stretch>
            <a:fillRect/>
          </a:stretch>
        </p:blipFill>
        <p:spPr bwMode="auto">
          <a:xfrm>
            <a:off x="152400" y="5337175"/>
            <a:ext cx="969963" cy="1463675"/>
          </a:xfrm>
          <a:prstGeom prst="rect">
            <a:avLst/>
          </a:prstGeom>
          <a:noFill/>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743075" y="1608138"/>
            <a:ext cx="3624263" cy="48275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519738" y="1608138"/>
            <a:ext cx="3624262" cy="48275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88A20FD-77EF-4EB5-93A3-BCB39E510B93}"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48525" y="566738"/>
            <a:ext cx="1895475" cy="58689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557338" y="566738"/>
            <a:ext cx="5538787" cy="58689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722313" y="1905000"/>
            <a:ext cx="8040688" cy="2286000"/>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36093573"/>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240115995"/>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04229354"/>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719653134"/>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86F4B7B-F3FD-48D5-9322-9552B08B1379}" type="datetimeFigureOut">
              <a:rPr lang="en-US" smtClean="0"/>
              <a:t>11/17/2020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01A4EA-BF79-4999-9F6B-856599F2D5F3}" type="slidenum">
              <a:rPr lang="en-US" smtClean="0"/>
              <a:t>‹#›</a:t>
            </a:fld>
            <a:endParaRPr lang="en-US"/>
          </a:p>
        </p:txBody>
      </p:sp>
    </p:spTree>
    <p:extLst>
      <p:ext uri="{BB962C8B-B14F-4D97-AF65-F5344CB8AC3E}">
        <p14:creationId xmlns:p14="http://schemas.microsoft.com/office/powerpoint/2010/main" val="677595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B11E54B-5818-45E9-91D7-72F9F6D01DC0}" type="slidenum">
              <a:rPr lang="en-US"/>
              <a:pPr>
                <a:defRPr/>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86F4B7B-F3FD-48D5-9322-9552B08B1379}" type="datetimeFigureOut">
              <a:rPr lang="en-US" smtClean="0"/>
              <a:t>11/17/2020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01A4EA-BF79-4999-9F6B-856599F2D5F3}" type="slidenum">
              <a:rPr lang="en-US" smtClean="0"/>
              <a:t>‹#›</a:t>
            </a:fld>
            <a:endParaRPr lang="en-US"/>
          </a:p>
        </p:txBody>
      </p:sp>
    </p:spTree>
    <p:extLst>
      <p:ext uri="{BB962C8B-B14F-4D97-AF65-F5344CB8AC3E}">
        <p14:creationId xmlns:p14="http://schemas.microsoft.com/office/powerpoint/2010/main" val="313305255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86F4B7B-F3FD-48D5-9322-9552B08B1379}" type="datetimeFigureOut">
              <a:rPr lang="en-US" smtClean="0"/>
              <a:t>11/17/2020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01A4EA-BF79-4999-9F6B-856599F2D5F3}" type="slidenum">
              <a:rPr lang="en-US" smtClean="0"/>
              <a:t>‹#›</a:t>
            </a:fld>
            <a:endParaRPr lang="en-US"/>
          </a:p>
        </p:txBody>
      </p:sp>
    </p:spTree>
    <p:extLst>
      <p:ext uri="{BB962C8B-B14F-4D97-AF65-F5344CB8AC3E}">
        <p14:creationId xmlns:p14="http://schemas.microsoft.com/office/powerpoint/2010/main" val="283322361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86F4B7B-F3FD-48D5-9322-9552B08B1379}" type="datetimeFigureOut">
              <a:rPr lang="en-US" smtClean="0"/>
              <a:t>11/17/2020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01A4EA-BF79-4999-9F6B-856599F2D5F3}" type="slidenum">
              <a:rPr lang="en-US" smtClean="0"/>
              <a:t>‹#›</a:t>
            </a:fld>
            <a:endParaRPr lang="en-US"/>
          </a:p>
        </p:txBody>
      </p:sp>
    </p:spTree>
    <p:extLst>
      <p:ext uri="{BB962C8B-B14F-4D97-AF65-F5344CB8AC3E}">
        <p14:creationId xmlns:p14="http://schemas.microsoft.com/office/powerpoint/2010/main" val="10166944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86F4B7B-F3FD-48D5-9322-9552B08B1379}" type="datetimeFigureOut">
              <a:rPr lang="en-US" smtClean="0"/>
              <a:t>11/17/2020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01A4EA-BF79-4999-9F6B-856599F2D5F3}" type="slidenum">
              <a:rPr lang="en-US" smtClean="0"/>
              <a:t>‹#›</a:t>
            </a:fld>
            <a:endParaRPr lang="en-US"/>
          </a:p>
        </p:txBody>
      </p:sp>
    </p:spTree>
    <p:extLst>
      <p:ext uri="{BB962C8B-B14F-4D97-AF65-F5344CB8AC3E}">
        <p14:creationId xmlns:p14="http://schemas.microsoft.com/office/powerpoint/2010/main" val="32365287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86F4B7B-F3FD-48D5-9322-9552B08B1379}" type="datetimeFigureOut">
              <a:rPr lang="en-US" smtClean="0"/>
              <a:t>11/17/2020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01A4EA-BF79-4999-9F6B-856599F2D5F3}" type="slidenum">
              <a:rPr lang="en-US" smtClean="0"/>
              <a:t>‹#›</a:t>
            </a:fld>
            <a:endParaRPr lang="en-US"/>
          </a:p>
        </p:txBody>
      </p:sp>
    </p:spTree>
    <p:extLst>
      <p:ext uri="{BB962C8B-B14F-4D97-AF65-F5344CB8AC3E}">
        <p14:creationId xmlns:p14="http://schemas.microsoft.com/office/powerpoint/2010/main" val="345545082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6F4B7B-F3FD-48D5-9322-9552B08B1379}" type="datetimeFigureOut">
              <a:rPr lang="en-US" smtClean="0"/>
              <a:t>11/17/2020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401A4EA-BF79-4999-9F6B-856599F2D5F3}" type="slidenum">
              <a:rPr lang="en-US" smtClean="0"/>
              <a:t>‹#›</a:t>
            </a:fld>
            <a:endParaRPr lang="en-US"/>
          </a:p>
        </p:txBody>
      </p:sp>
    </p:spTree>
    <p:extLst>
      <p:ext uri="{BB962C8B-B14F-4D97-AF65-F5344CB8AC3E}">
        <p14:creationId xmlns:p14="http://schemas.microsoft.com/office/powerpoint/2010/main" val="418931458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86F4B7B-F3FD-48D5-9322-9552B08B1379}" type="datetimeFigureOut">
              <a:rPr lang="en-US" smtClean="0"/>
              <a:t>11/17/2020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01A4EA-BF79-4999-9F6B-856599F2D5F3}" type="slidenum">
              <a:rPr lang="en-US" smtClean="0"/>
              <a:t>‹#›</a:t>
            </a:fld>
            <a:endParaRPr lang="en-US"/>
          </a:p>
        </p:txBody>
      </p:sp>
    </p:spTree>
    <p:extLst>
      <p:ext uri="{BB962C8B-B14F-4D97-AF65-F5344CB8AC3E}">
        <p14:creationId xmlns:p14="http://schemas.microsoft.com/office/powerpoint/2010/main" val="244044110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86F4B7B-F3FD-48D5-9322-9552B08B1379}" type="datetimeFigureOut">
              <a:rPr lang="en-US" smtClean="0"/>
              <a:t>11/17/2020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01A4EA-BF79-4999-9F6B-856599F2D5F3}" type="slidenum">
              <a:rPr lang="en-US" smtClean="0"/>
              <a:t>‹#›</a:t>
            </a:fld>
            <a:endParaRPr lang="en-US"/>
          </a:p>
        </p:txBody>
      </p:sp>
    </p:spTree>
    <p:extLst>
      <p:ext uri="{BB962C8B-B14F-4D97-AF65-F5344CB8AC3E}">
        <p14:creationId xmlns:p14="http://schemas.microsoft.com/office/powerpoint/2010/main" val="172657997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86F4B7B-F3FD-48D5-9322-9552B08B1379}" type="datetimeFigureOut">
              <a:rPr lang="en-US" smtClean="0"/>
              <a:t>11/17/2020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01A4EA-BF79-4999-9F6B-856599F2D5F3}" type="slidenum">
              <a:rPr lang="en-US" smtClean="0"/>
              <a:t>‹#›</a:t>
            </a:fld>
            <a:endParaRPr lang="en-US"/>
          </a:p>
        </p:txBody>
      </p:sp>
    </p:spTree>
    <p:extLst>
      <p:ext uri="{BB962C8B-B14F-4D97-AF65-F5344CB8AC3E}">
        <p14:creationId xmlns:p14="http://schemas.microsoft.com/office/powerpoint/2010/main" val="380791791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86F4B7B-F3FD-48D5-9322-9552B08B1379}" type="datetimeFigureOut">
              <a:rPr lang="en-US" smtClean="0"/>
              <a:t>11/17/2020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01A4EA-BF79-4999-9F6B-856599F2D5F3}" type="slidenum">
              <a:rPr lang="en-US" smtClean="0"/>
              <a:t>‹#›</a:t>
            </a:fld>
            <a:endParaRPr lang="en-US"/>
          </a:p>
        </p:txBody>
      </p:sp>
    </p:spTree>
    <p:extLst>
      <p:ext uri="{BB962C8B-B14F-4D97-AF65-F5344CB8AC3E}">
        <p14:creationId xmlns:p14="http://schemas.microsoft.com/office/powerpoint/2010/main" val="31705125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423755A-DC4E-4034-BBC4-83EAA38E2ED2}" type="slidenum">
              <a:rPr lang="en-US"/>
              <a:pPr>
                <a:defRPr/>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A2AC2C-3011-4659-96DF-3D8EADD3D01F}"/>
              </a:ext>
            </a:extLst>
          </p:cNvPr>
          <p:cNvSpPr>
            <a:spLocks noGrp="1"/>
          </p:cNvSpPr>
          <p:nvPr>
            <p:ph type="ctrTitle"/>
          </p:nvPr>
        </p:nvSpPr>
        <p:spPr>
          <a:xfrm>
            <a:off x="1143360" y="1121879"/>
            <a:ext cx="6857280" cy="2387771"/>
          </a:xfrm>
        </p:spPr>
        <p:txBody>
          <a:bodyPr anchor="b"/>
          <a:lstStyle>
            <a:lvl1pPr algn="ctr">
              <a:defRPr sz="5443"/>
            </a:lvl1pPr>
          </a:lstStyle>
          <a:p>
            <a:r>
              <a:rPr lang="en-US"/>
              <a:t>Click to edit Master title style</a:t>
            </a:r>
          </a:p>
        </p:txBody>
      </p:sp>
      <p:sp>
        <p:nvSpPr>
          <p:cNvPr id="3" name="Subtitle 2">
            <a:extLst>
              <a:ext uri="{FF2B5EF4-FFF2-40B4-BE49-F238E27FC236}">
                <a16:creationId xmlns:a16="http://schemas.microsoft.com/office/drawing/2014/main" id="{73449394-563A-4D44-B09F-B5561C3E8097}"/>
              </a:ext>
            </a:extLst>
          </p:cNvPr>
          <p:cNvSpPr>
            <a:spLocks noGrp="1"/>
          </p:cNvSpPr>
          <p:nvPr>
            <p:ph type="subTitle" idx="1"/>
          </p:nvPr>
        </p:nvSpPr>
        <p:spPr>
          <a:xfrm>
            <a:off x="1143360" y="3601819"/>
            <a:ext cx="6857280" cy="1656174"/>
          </a:xfrm>
        </p:spPr>
        <p:txBody>
          <a:bodyPr/>
          <a:lstStyle>
            <a:lvl1pPr marL="0" indent="0" algn="ctr">
              <a:buNone/>
              <a:defRPr sz="2177"/>
            </a:lvl1pPr>
            <a:lvl2pPr marL="414726" indent="0" algn="ctr">
              <a:buNone/>
              <a:defRPr sz="1814"/>
            </a:lvl2pPr>
            <a:lvl3pPr marL="829452" indent="0" algn="ctr">
              <a:buNone/>
              <a:defRPr sz="1633"/>
            </a:lvl3pPr>
            <a:lvl4pPr marL="1244178" indent="0" algn="ctr">
              <a:buNone/>
              <a:defRPr sz="1451"/>
            </a:lvl4pPr>
            <a:lvl5pPr marL="1658904" indent="0" algn="ctr">
              <a:buNone/>
              <a:defRPr sz="1451"/>
            </a:lvl5pPr>
            <a:lvl6pPr marL="2073631" indent="0" algn="ctr">
              <a:buNone/>
              <a:defRPr sz="1451"/>
            </a:lvl6pPr>
            <a:lvl7pPr marL="2488357" indent="0" algn="ctr">
              <a:buNone/>
              <a:defRPr sz="1451"/>
            </a:lvl7pPr>
            <a:lvl8pPr marL="2903083" indent="0" algn="ctr">
              <a:buNone/>
              <a:defRPr sz="1451"/>
            </a:lvl8pPr>
            <a:lvl9pPr marL="3317809" indent="0" algn="ctr">
              <a:buNone/>
              <a:defRPr sz="1451"/>
            </a:lvl9pPr>
          </a:lstStyle>
          <a:p>
            <a:r>
              <a:rPr lang="en-US"/>
              <a:t>Click to edit Master subtitle style</a:t>
            </a:r>
          </a:p>
        </p:txBody>
      </p:sp>
    </p:spTree>
    <p:extLst>
      <p:ext uri="{BB962C8B-B14F-4D97-AF65-F5344CB8AC3E}">
        <p14:creationId xmlns:p14="http://schemas.microsoft.com/office/powerpoint/2010/main" val="54181478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90FFE2-D2C2-44BB-A2C9-96A3C6C830E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63F7510-7D3D-4FDA-9023-F816D8CD38A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0830024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910B91-BCFC-4618-8235-D0DE044C6D39}"/>
              </a:ext>
            </a:extLst>
          </p:cNvPr>
          <p:cNvSpPr>
            <a:spLocks noGrp="1"/>
          </p:cNvSpPr>
          <p:nvPr>
            <p:ph type="title"/>
          </p:nvPr>
        </p:nvSpPr>
        <p:spPr>
          <a:xfrm>
            <a:off x="623521" y="1709460"/>
            <a:ext cx="7886880" cy="2852939"/>
          </a:xfrm>
        </p:spPr>
        <p:txBody>
          <a:bodyPr anchor="b"/>
          <a:lstStyle>
            <a:lvl1pPr>
              <a:defRPr sz="5443"/>
            </a:lvl1pPr>
          </a:lstStyle>
          <a:p>
            <a:r>
              <a:rPr lang="en-US"/>
              <a:t>Click to edit Master title style</a:t>
            </a:r>
          </a:p>
        </p:txBody>
      </p:sp>
      <p:sp>
        <p:nvSpPr>
          <p:cNvPr id="3" name="Text Placeholder 2">
            <a:extLst>
              <a:ext uri="{FF2B5EF4-FFF2-40B4-BE49-F238E27FC236}">
                <a16:creationId xmlns:a16="http://schemas.microsoft.com/office/drawing/2014/main" id="{784A0FFF-1EDC-4C4D-A8A3-4875C19DD9D0}"/>
              </a:ext>
            </a:extLst>
          </p:cNvPr>
          <p:cNvSpPr>
            <a:spLocks noGrp="1"/>
          </p:cNvSpPr>
          <p:nvPr>
            <p:ph type="body" idx="1"/>
          </p:nvPr>
        </p:nvSpPr>
        <p:spPr>
          <a:xfrm>
            <a:off x="623521" y="4589763"/>
            <a:ext cx="7886880" cy="1499197"/>
          </a:xfrm>
        </p:spPr>
        <p:txBody>
          <a:bodyPr/>
          <a:lstStyle>
            <a:lvl1pPr marL="0" indent="0">
              <a:buNone/>
              <a:defRPr sz="2177"/>
            </a:lvl1pPr>
            <a:lvl2pPr marL="414726" indent="0">
              <a:buNone/>
              <a:defRPr sz="1814"/>
            </a:lvl2pPr>
            <a:lvl3pPr marL="829452" indent="0">
              <a:buNone/>
              <a:defRPr sz="1633"/>
            </a:lvl3pPr>
            <a:lvl4pPr marL="1244178" indent="0">
              <a:buNone/>
              <a:defRPr sz="1451"/>
            </a:lvl4pPr>
            <a:lvl5pPr marL="1658904" indent="0">
              <a:buNone/>
              <a:defRPr sz="1451"/>
            </a:lvl5pPr>
            <a:lvl6pPr marL="2073631" indent="0">
              <a:buNone/>
              <a:defRPr sz="1451"/>
            </a:lvl6pPr>
            <a:lvl7pPr marL="2488357" indent="0">
              <a:buNone/>
              <a:defRPr sz="1451"/>
            </a:lvl7pPr>
            <a:lvl8pPr marL="2903083" indent="0">
              <a:buNone/>
              <a:defRPr sz="1451"/>
            </a:lvl8pPr>
            <a:lvl9pPr marL="3317809" indent="0">
              <a:buNone/>
              <a:defRPr sz="1451"/>
            </a:lvl9pPr>
          </a:lstStyle>
          <a:p>
            <a:pPr lvl="0"/>
            <a:r>
              <a:rPr lang="en-US"/>
              <a:t>Edit Master text styles</a:t>
            </a:r>
          </a:p>
        </p:txBody>
      </p:sp>
    </p:spTree>
    <p:extLst>
      <p:ext uri="{BB962C8B-B14F-4D97-AF65-F5344CB8AC3E}">
        <p14:creationId xmlns:p14="http://schemas.microsoft.com/office/powerpoint/2010/main" val="41364435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892DB-C77D-484A-B882-142C6119F20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2499683-DA64-44C5-854C-824F3961D76A}"/>
              </a:ext>
            </a:extLst>
          </p:cNvPr>
          <p:cNvSpPr>
            <a:spLocks noGrp="1"/>
          </p:cNvSpPr>
          <p:nvPr>
            <p:ph sz="half" idx="1"/>
          </p:nvPr>
        </p:nvSpPr>
        <p:spPr>
          <a:xfrm>
            <a:off x="671040" y="1906761"/>
            <a:ext cx="3833280" cy="43190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D200C19-F5EF-4172-82D6-39B98F0FF85C}"/>
              </a:ext>
            </a:extLst>
          </p:cNvPr>
          <p:cNvSpPr>
            <a:spLocks noGrp="1"/>
          </p:cNvSpPr>
          <p:nvPr>
            <p:ph sz="half" idx="2"/>
          </p:nvPr>
        </p:nvSpPr>
        <p:spPr>
          <a:xfrm>
            <a:off x="4642561" y="1906761"/>
            <a:ext cx="3834720" cy="43190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1909954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B70C4-D4B7-4662-84D1-76215BF35454}"/>
              </a:ext>
            </a:extLst>
          </p:cNvPr>
          <p:cNvSpPr>
            <a:spLocks noGrp="1"/>
          </p:cNvSpPr>
          <p:nvPr>
            <p:ph type="title"/>
          </p:nvPr>
        </p:nvSpPr>
        <p:spPr>
          <a:xfrm>
            <a:off x="629281" y="365798"/>
            <a:ext cx="7886880" cy="1324939"/>
          </a:xfrm>
        </p:spPr>
        <p:txBody>
          <a:bodyPr/>
          <a:lstStyle/>
          <a:p>
            <a:r>
              <a:rPr lang="en-US"/>
              <a:t>Click to edit Master title style</a:t>
            </a:r>
          </a:p>
        </p:txBody>
      </p:sp>
      <p:sp>
        <p:nvSpPr>
          <p:cNvPr id="3" name="Text Placeholder 2">
            <a:extLst>
              <a:ext uri="{FF2B5EF4-FFF2-40B4-BE49-F238E27FC236}">
                <a16:creationId xmlns:a16="http://schemas.microsoft.com/office/drawing/2014/main" id="{2BCC938F-FBBE-42A6-8AD4-D7A73281529C}"/>
              </a:ext>
            </a:extLst>
          </p:cNvPr>
          <p:cNvSpPr>
            <a:spLocks noGrp="1"/>
          </p:cNvSpPr>
          <p:nvPr>
            <p:ph type="body" idx="1"/>
          </p:nvPr>
        </p:nvSpPr>
        <p:spPr>
          <a:xfrm>
            <a:off x="629280" y="1680657"/>
            <a:ext cx="3869280" cy="823766"/>
          </a:xfrm>
        </p:spPr>
        <p:txBody>
          <a:bodyPr anchor="b"/>
          <a:lstStyle>
            <a:lvl1pPr marL="0" indent="0">
              <a:buNone/>
              <a:defRPr sz="2177" b="1"/>
            </a:lvl1pPr>
            <a:lvl2pPr marL="414726" indent="0">
              <a:buNone/>
              <a:defRPr sz="1814" b="1"/>
            </a:lvl2pPr>
            <a:lvl3pPr marL="829452" indent="0">
              <a:buNone/>
              <a:defRPr sz="1633" b="1"/>
            </a:lvl3pPr>
            <a:lvl4pPr marL="1244178" indent="0">
              <a:buNone/>
              <a:defRPr sz="1451" b="1"/>
            </a:lvl4pPr>
            <a:lvl5pPr marL="1658904" indent="0">
              <a:buNone/>
              <a:defRPr sz="1451" b="1"/>
            </a:lvl5pPr>
            <a:lvl6pPr marL="2073631" indent="0">
              <a:buNone/>
              <a:defRPr sz="1451" b="1"/>
            </a:lvl6pPr>
            <a:lvl7pPr marL="2488357" indent="0">
              <a:buNone/>
              <a:defRPr sz="1451" b="1"/>
            </a:lvl7pPr>
            <a:lvl8pPr marL="2903083" indent="0">
              <a:buNone/>
              <a:defRPr sz="1451" b="1"/>
            </a:lvl8pPr>
            <a:lvl9pPr marL="3317809" indent="0">
              <a:buNone/>
              <a:defRPr sz="1451" b="1"/>
            </a:lvl9pPr>
          </a:lstStyle>
          <a:p>
            <a:pPr lvl="0"/>
            <a:r>
              <a:rPr lang="en-US"/>
              <a:t>Edit Master text styles</a:t>
            </a:r>
          </a:p>
        </p:txBody>
      </p:sp>
      <p:sp>
        <p:nvSpPr>
          <p:cNvPr id="4" name="Content Placeholder 3">
            <a:extLst>
              <a:ext uri="{FF2B5EF4-FFF2-40B4-BE49-F238E27FC236}">
                <a16:creationId xmlns:a16="http://schemas.microsoft.com/office/drawing/2014/main" id="{ABD96950-DB4F-499E-8041-AE5B574F87AF}"/>
              </a:ext>
            </a:extLst>
          </p:cNvPr>
          <p:cNvSpPr>
            <a:spLocks noGrp="1"/>
          </p:cNvSpPr>
          <p:nvPr>
            <p:ph sz="half" idx="2"/>
          </p:nvPr>
        </p:nvSpPr>
        <p:spPr>
          <a:xfrm>
            <a:off x="629280" y="2504424"/>
            <a:ext cx="3869280" cy="368534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6756A6D-1D60-40EF-94A6-D66ECCDB56C6}"/>
              </a:ext>
            </a:extLst>
          </p:cNvPr>
          <p:cNvSpPr>
            <a:spLocks noGrp="1"/>
          </p:cNvSpPr>
          <p:nvPr>
            <p:ph type="body" sz="quarter" idx="3"/>
          </p:nvPr>
        </p:nvSpPr>
        <p:spPr>
          <a:xfrm>
            <a:off x="4629600" y="1680657"/>
            <a:ext cx="3886560" cy="823766"/>
          </a:xfrm>
        </p:spPr>
        <p:txBody>
          <a:bodyPr anchor="b"/>
          <a:lstStyle>
            <a:lvl1pPr marL="0" indent="0">
              <a:buNone/>
              <a:defRPr sz="2177" b="1"/>
            </a:lvl1pPr>
            <a:lvl2pPr marL="414726" indent="0">
              <a:buNone/>
              <a:defRPr sz="1814" b="1"/>
            </a:lvl2pPr>
            <a:lvl3pPr marL="829452" indent="0">
              <a:buNone/>
              <a:defRPr sz="1633" b="1"/>
            </a:lvl3pPr>
            <a:lvl4pPr marL="1244178" indent="0">
              <a:buNone/>
              <a:defRPr sz="1451" b="1"/>
            </a:lvl4pPr>
            <a:lvl5pPr marL="1658904" indent="0">
              <a:buNone/>
              <a:defRPr sz="1451" b="1"/>
            </a:lvl5pPr>
            <a:lvl6pPr marL="2073631" indent="0">
              <a:buNone/>
              <a:defRPr sz="1451" b="1"/>
            </a:lvl6pPr>
            <a:lvl7pPr marL="2488357" indent="0">
              <a:buNone/>
              <a:defRPr sz="1451" b="1"/>
            </a:lvl7pPr>
            <a:lvl8pPr marL="2903083" indent="0">
              <a:buNone/>
              <a:defRPr sz="1451" b="1"/>
            </a:lvl8pPr>
            <a:lvl9pPr marL="3317809" indent="0">
              <a:buNone/>
              <a:defRPr sz="1451" b="1"/>
            </a:lvl9pPr>
          </a:lstStyle>
          <a:p>
            <a:pPr lvl="0"/>
            <a:r>
              <a:rPr lang="en-US"/>
              <a:t>Edit Master text styles</a:t>
            </a:r>
          </a:p>
        </p:txBody>
      </p:sp>
      <p:sp>
        <p:nvSpPr>
          <p:cNvPr id="6" name="Content Placeholder 5">
            <a:extLst>
              <a:ext uri="{FF2B5EF4-FFF2-40B4-BE49-F238E27FC236}">
                <a16:creationId xmlns:a16="http://schemas.microsoft.com/office/drawing/2014/main" id="{6DE36AC0-6D7B-489E-93AE-2019B490800F}"/>
              </a:ext>
            </a:extLst>
          </p:cNvPr>
          <p:cNvSpPr>
            <a:spLocks noGrp="1"/>
          </p:cNvSpPr>
          <p:nvPr>
            <p:ph sz="quarter" idx="4"/>
          </p:nvPr>
        </p:nvSpPr>
        <p:spPr>
          <a:xfrm>
            <a:off x="4629600" y="2504424"/>
            <a:ext cx="3886560" cy="368534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4897471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58843-C587-4496-B4D0-D18C74F68610}"/>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56277514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994712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2BB25-C1B8-4EA4-B11A-7183E89A530F}"/>
              </a:ext>
            </a:extLst>
          </p:cNvPr>
          <p:cNvSpPr>
            <a:spLocks noGrp="1"/>
          </p:cNvSpPr>
          <p:nvPr>
            <p:ph type="title"/>
          </p:nvPr>
        </p:nvSpPr>
        <p:spPr>
          <a:xfrm>
            <a:off x="629280" y="456528"/>
            <a:ext cx="2949120" cy="1601448"/>
          </a:xfrm>
        </p:spPr>
        <p:txBody>
          <a:bodyPr anchor="b"/>
          <a:lstStyle>
            <a:lvl1pPr>
              <a:defRPr sz="2903"/>
            </a:lvl1pPr>
          </a:lstStyle>
          <a:p>
            <a:r>
              <a:rPr lang="en-US"/>
              <a:t>Click to edit Master title style</a:t>
            </a:r>
          </a:p>
        </p:txBody>
      </p:sp>
      <p:sp>
        <p:nvSpPr>
          <p:cNvPr id="3" name="Content Placeholder 2">
            <a:extLst>
              <a:ext uri="{FF2B5EF4-FFF2-40B4-BE49-F238E27FC236}">
                <a16:creationId xmlns:a16="http://schemas.microsoft.com/office/drawing/2014/main" id="{3575A051-E5F0-4C3C-8C7F-81A868871369}"/>
              </a:ext>
            </a:extLst>
          </p:cNvPr>
          <p:cNvSpPr>
            <a:spLocks noGrp="1"/>
          </p:cNvSpPr>
          <p:nvPr>
            <p:ph idx="1"/>
          </p:nvPr>
        </p:nvSpPr>
        <p:spPr>
          <a:xfrm>
            <a:off x="3888000" y="987944"/>
            <a:ext cx="4628160" cy="4873472"/>
          </a:xfrm>
        </p:spPr>
        <p:txBody>
          <a:bodyPr/>
          <a:lstStyle>
            <a:lvl1pPr>
              <a:defRPr sz="2903"/>
            </a:lvl1pPr>
            <a:lvl2pPr>
              <a:defRPr sz="2540"/>
            </a:lvl2pPr>
            <a:lvl3pPr>
              <a:defRPr sz="2177"/>
            </a:lvl3pPr>
            <a:lvl4pPr>
              <a:defRPr sz="1814"/>
            </a:lvl4pPr>
            <a:lvl5pPr>
              <a:defRPr sz="1814"/>
            </a:lvl5pPr>
            <a:lvl6pPr>
              <a:defRPr sz="1814"/>
            </a:lvl6pPr>
            <a:lvl7pPr>
              <a:defRPr sz="1814"/>
            </a:lvl7pPr>
            <a:lvl8pPr>
              <a:defRPr sz="1814"/>
            </a:lvl8pPr>
            <a:lvl9pPr>
              <a:defRPr sz="1814"/>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8CC131B-ABD3-4337-87EA-EDD018282762}"/>
              </a:ext>
            </a:extLst>
          </p:cNvPr>
          <p:cNvSpPr>
            <a:spLocks noGrp="1"/>
          </p:cNvSpPr>
          <p:nvPr>
            <p:ph type="body" sz="half" idx="2"/>
          </p:nvPr>
        </p:nvSpPr>
        <p:spPr>
          <a:xfrm>
            <a:off x="629280" y="2057977"/>
            <a:ext cx="2949120" cy="3810640"/>
          </a:xfrm>
        </p:spPr>
        <p:txBody>
          <a:bodyPr/>
          <a:lstStyle>
            <a:lvl1pPr marL="0" indent="0">
              <a:buNone/>
              <a:defRPr sz="1451"/>
            </a:lvl1pPr>
            <a:lvl2pPr marL="414726" indent="0">
              <a:buNone/>
              <a:defRPr sz="1270"/>
            </a:lvl2pPr>
            <a:lvl3pPr marL="829452" indent="0">
              <a:buNone/>
              <a:defRPr sz="1089"/>
            </a:lvl3pPr>
            <a:lvl4pPr marL="1244178" indent="0">
              <a:buNone/>
              <a:defRPr sz="907"/>
            </a:lvl4pPr>
            <a:lvl5pPr marL="1658904" indent="0">
              <a:buNone/>
              <a:defRPr sz="907"/>
            </a:lvl5pPr>
            <a:lvl6pPr marL="2073631" indent="0">
              <a:buNone/>
              <a:defRPr sz="907"/>
            </a:lvl6pPr>
            <a:lvl7pPr marL="2488357" indent="0">
              <a:buNone/>
              <a:defRPr sz="907"/>
            </a:lvl7pPr>
            <a:lvl8pPr marL="2903083" indent="0">
              <a:buNone/>
              <a:defRPr sz="907"/>
            </a:lvl8pPr>
            <a:lvl9pPr marL="3317809" indent="0">
              <a:buNone/>
              <a:defRPr sz="907"/>
            </a:lvl9pPr>
          </a:lstStyle>
          <a:p>
            <a:pPr lvl="0"/>
            <a:r>
              <a:rPr lang="en-US"/>
              <a:t>Edit Master text styles</a:t>
            </a:r>
          </a:p>
        </p:txBody>
      </p:sp>
    </p:spTree>
    <p:extLst>
      <p:ext uri="{BB962C8B-B14F-4D97-AF65-F5344CB8AC3E}">
        <p14:creationId xmlns:p14="http://schemas.microsoft.com/office/powerpoint/2010/main" val="5605530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132D3A-C13C-47F4-AB69-81708DB26302}"/>
              </a:ext>
            </a:extLst>
          </p:cNvPr>
          <p:cNvSpPr>
            <a:spLocks noGrp="1"/>
          </p:cNvSpPr>
          <p:nvPr>
            <p:ph type="title"/>
          </p:nvPr>
        </p:nvSpPr>
        <p:spPr>
          <a:xfrm>
            <a:off x="629280" y="456528"/>
            <a:ext cx="2949120" cy="1601448"/>
          </a:xfrm>
        </p:spPr>
        <p:txBody>
          <a:bodyPr anchor="b"/>
          <a:lstStyle>
            <a:lvl1pPr>
              <a:defRPr sz="2903"/>
            </a:lvl1pPr>
          </a:lstStyle>
          <a:p>
            <a:r>
              <a:rPr lang="en-US"/>
              <a:t>Click to edit Master title style</a:t>
            </a:r>
          </a:p>
        </p:txBody>
      </p:sp>
      <p:sp>
        <p:nvSpPr>
          <p:cNvPr id="3" name="Picture Placeholder 2">
            <a:extLst>
              <a:ext uri="{FF2B5EF4-FFF2-40B4-BE49-F238E27FC236}">
                <a16:creationId xmlns:a16="http://schemas.microsoft.com/office/drawing/2014/main" id="{B88B879F-E35E-49CF-9B7F-AB858334036E}"/>
              </a:ext>
            </a:extLst>
          </p:cNvPr>
          <p:cNvSpPr>
            <a:spLocks noGrp="1"/>
          </p:cNvSpPr>
          <p:nvPr>
            <p:ph type="pic" idx="1"/>
          </p:nvPr>
        </p:nvSpPr>
        <p:spPr>
          <a:xfrm>
            <a:off x="3888000" y="987944"/>
            <a:ext cx="4628160" cy="4873472"/>
          </a:xfrm>
        </p:spPr>
        <p:txBody>
          <a:bodyPr/>
          <a:lstStyle>
            <a:lvl1pPr marL="0" indent="0">
              <a:buNone/>
              <a:defRPr sz="2903"/>
            </a:lvl1pPr>
            <a:lvl2pPr marL="414726" indent="0">
              <a:buNone/>
              <a:defRPr sz="2540"/>
            </a:lvl2pPr>
            <a:lvl3pPr marL="829452" indent="0">
              <a:buNone/>
              <a:defRPr sz="2177"/>
            </a:lvl3pPr>
            <a:lvl4pPr marL="1244178" indent="0">
              <a:buNone/>
              <a:defRPr sz="1814"/>
            </a:lvl4pPr>
            <a:lvl5pPr marL="1658904" indent="0">
              <a:buNone/>
              <a:defRPr sz="1814"/>
            </a:lvl5pPr>
            <a:lvl6pPr marL="2073631" indent="0">
              <a:buNone/>
              <a:defRPr sz="1814"/>
            </a:lvl6pPr>
            <a:lvl7pPr marL="2488357" indent="0">
              <a:buNone/>
              <a:defRPr sz="1814"/>
            </a:lvl7pPr>
            <a:lvl8pPr marL="2903083" indent="0">
              <a:buNone/>
              <a:defRPr sz="1814"/>
            </a:lvl8pPr>
            <a:lvl9pPr marL="3317809" indent="0">
              <a:buNone/>
              <a:defRPr sz="1814"/>
            </a:lvl9pPr>
          </a:lstStyle>
          <a:p>
            <a:endParaRPr lang="en-US"/>
          </a:p>
        </p:txBody>
      </p:sp>
      <p:sp>
        <p:nvSpPr>
          <p:cNvPr id="4" name="Text Placeholder 3">
            <a:extLst>
              <a:ext uri="{FF2B5EF4-FFF2-40B4-BE49-F238E27FC236}">
                <a16:creationId xmlns:a16="http://schemas.microsoft.com/office/drawing/2014/main" id="{7E157986-F7D7-4E6C-B2CB-728EA826AE20}"/>
              </a:ext>
            </a:extLst>
          </p:cNvPr>
          <p:cNvSpPr>
            <a:spLocks noGrp="1"/>
          </p:cNvSpPr>
          <p:nvPr>
            <p:ph type="body" sz="half" idx="2"/>
          </p:nvPr>
        </p:nvSpPr>
        <p:spPr>
          <a:xfrm>
            <a:off x="629280" y="2057977"/>
            <a:ext cx="2949120" cy="3810640"/>
          </a:xfrm>
        </p:spPr>
        <p:txBody>
          <a:bodyPr/>
          <a:lstStyle>
            <a:lvl1pPr marL="0" indent="0">
              <a:buNone/>
              <a:defRPr sz="1451"/>
            </a:lvl1pPr>
            <a:lvl2pPr marL="414726" indent="0">
              <a:buNone/>
              <a:defRPr sz="1270"/>
            </a:lvl2pPr>
            <a:lvl3pPr marL="829452" indent="0">
              <a:buNone/>
              <a:defRPr sz="1089"/>
            </a:lvl3pPr>
            <a:lvl4pPr marL="1244178" indent="0">
              <a:buNone/>
              <a:defRPr sz="907"/>
            </a:lvl4pPr>
            <a:lvl5pPr marL="1658904" indent="0">
              <a:buNone/>
              <a:defRPr sz="907"/>
            </a:lvl5pPr>
            <a:lvl6pPr marL="2073631" indent="0">
              <a:buNone/>
              <a:defRPr sz="907"/>
            </a:lvl6pPr>
            <a:lvl7pPr marL="2488357" indent="0">
              <a:buNone/>
              <a:defRPr sz="907"/>
            </a:lvl7pPr>
            <a:lvl8pPr marL="2903083" indent="0">
              <a:buNone/>
              <a:defRPr sz="907"/>
            </a:lvl8pPr>
            <a:lvl9pPr marL="3317809" indent="0">
              <a:buNone/>
              <a:defRPr sz="907"/>
            </a:lvl9pPr>
          </a:lstStyle>
          <a:p>
            <a:pPr lvl="0"/>
            <a:r>
              <a:rPr lang="en-US"/>
              <a:t>Edit Master text styles</a:t>
            </a:r>
          </a:p>
        </p:txBody>
      </p:sp>
    </p:spTree>
    <p:extLst>
      <p:ext uri="{BB962C8B-B14F-4D97-AF65-F5344CB8AC3E}">
        <p14:creationId xmlns:p14="http://schemas.microsoft.com/office/powerpoint/2010/main" val="306738569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EA27E-F4DD-4FBB-98AA-95E441B3024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3C11C8D-711F-47FA-AFF5-219F1D30682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286235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7DB27BF-F146-41B1-A20C-CC4D0850EA9F}" type="slidenum">
              <a:rPr lang="en-US"/>
              <a:pPr>
                <a:defRPr/>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28BCE8D-5322-4E13-B475-23FC34AE7BFF}"/>
              </a:ext>
            </a:extLst>
          </p:cNvPr>
          <p:cNvSpPr>
            <a:spLocks noGrp="1"/>
          </p:cNvSpPr>
          <p:nvPr>
            <p:ph type="title" orient="vert"/>
          </p:nvPr>
        </p:nvSpPr>
        <p:spPr>
          <a:xfrm>
            <a:off x="6526081" y="568860"/>
            <a:ext cx="1951200" cy="5656914"/>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724877F-C0CF-4436-9A7C-AD8AC9CF14AF}"/>
              </a:ext>
            </a:extLst>
          </p:cNvPr>
          <p:cNvSpPr>
            <a:spLocks noGrp="1"/>
          </p:cNvSpPr>
          <p:nvPr>
            <p:ph type="body" orient="vert" idx="1"/>
          </p:nvPr>
        </p:nvSpPr>
        <p:spPr>
          <a:xfrm>
            <a:off x="671040" y="568860"/>
            <a:ext cx="5716800" cy="565691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729021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7AE81B5-879D-4E0B-940A-10EB2EADDB6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61DCE07-2E14-4F53-AC51-4504BC46E577}"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image" Target="../media/image3.png"/><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2.jpeg"/></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47.xml"/><Relationship Id="rId7" Type="http://schemas.openxmlformats.org/officeDocument/2006/relationships/image" Target="../media/image14.png"/><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image" Target="../media/image13.jpeg"/><Relationship Id="rId5" Type="http://schemas.openxmlformats.org/officeDocument/2006/relationships/theme" Target="../theme/theme5.xml"/><Relationship Id="rId4" Type="http://schemas.openxmlformats.org/officeDocument/2006/relationships/slideLayout" Target="../slideLayouts/slideLayout4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theme" Target="../theme/theme6.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7.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theme" Target="../theme/theme7.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25170874-4CDD-41BE-B7EA-0793D9B0558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9218" name="Rectangle 2"/>
          <p:cNvSpPr>
            <a:spLocks noChangeArrowheads="1"/>
          </p:cNvSpPr>
          <p:nvPr/>
        </p:nvSpPr>
        <p:spPr bwMode="auto">
          <a:xfrm>
            <a:off x="1320800" y="0"/>
            <a:ext cx="3640138" cy="6858000"/>
          </a:xfrm>
          <a:prstGeom prst="rect">
            <a:avLst/>
          </a:prstGeom>
          <a:gradFill rotWithShape="0">
            <a:gsLst>
              <a:gs pos="0">
                <a:srgbClr val="A6D7F0"/>
              </a:gs>
              <a:gs pos="100000">
                <a:srgbClr val="FFFFFF"/>
              </a:gs>
            </a:gsLst>
            <a:lin ang="0" scaled="1"/>
          </a:gradFill>
          <a:ln w="12700" cap="sq">
            <a:noFill/>
            <a:miter lim="800000"/>
            <a:headEnd type="none" w="sm" len="sm"/>
            <a:tailEnd type="none" w="sm" len="sm"/>
          </a:ln>
          <a:effectLst/>
        </p:spPr>
        <p:txBody>
          <a:bodyPr wrap="none" anchor="ctr"/>
          <a:lstStyle/>
          <a:p>
            <a:pPr algn="l" rtl="0" fontAlgn="base">
              <a:spcBef>
                <a:spcPct val="0"/>
              </a:spcBef>
              <a:spcAft>
                <a:spcPct val="0"/>
              </a:spcAft>
            </a:pPr>
            <a:endParaRPr lang="en-US" kern="1200">
              <a:solidFill>
                <a:srgbClr val="FFFFFF"/>
              </a:solidFill>
              <a:latin typeface="Arial" charset="0"/>
              <a:ea typeface="+mn-ea"/>
              <a:cs typeface="+mn-cs"/>
            </a:endParaRPr>
          </a:p>
        </p:txBody>
      </p:sp>
      <p:sp>
        <p:nvSpPr>
          <p:cNvPr id="9219" name="Rectangle 3"/>
          <p:cNvSpPr>
            <a:spLocks noGrp="1" noChangeArrowheads="1"/>
          </p:cNvSpPr>
          <p:nvPr>
            <p:ph type="title"/>
          </p:nvPr>
        </p:nvSpPr>
        <p:spPr bwMode="auto">
          <a:xfrm>
            <a:off x="1557338" y="566738"/>
            <a:ext cx="7400925" cy="935037"/>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9220" name="Rectangle 4"/>
          <p:cNvSpPr>
            <a:spLocks noGrp="1" noChangeArrowheads="1"/>
          </p:cNvSpPr>
          <p:nvPr>
            <p:ph type="body" idx="1"/>
          </p:nvPr>
        </p:nvSpPr>
        <p:spPr bwMode="auto">
          <a:xfrm>
            <a:off x="1743075" y="1608138"/>
            <a:ext cx="7400925" cy="4827587"/>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221" name="Rectangle 5"/>
          <p:cNvSpPr>
            <a:spLocks noChangeArrowheads="1"/>
          </p:cNvSpPr>
          <p:nvPr/>
        </p:nvSpPr>
        <p:spPr bwMode="auto">
          <a:xfrm>
            <a:off x="349250" y="6484938"/>
            <a:ext cx="701675" cy="228600"/>
          </a:xfrm>
          <a:prstGeom prst="rect">
            <a:avLst/>
          </a:prstGeom>
          <a:noFill/>
          <a:ln w="12700" cap="sq">
            <a:noFill/>
            <a:miter lim="800000"/>
            <a:headEnd type="none" w="sm" len="sm"/>
            <a:tailEnd type="none" w="sm" len="sm"/>
          </a:ln>
          <a:effectLst/>
        </p:spPr>
        <p:txBody>
          <a:bodyPr/>
          <a:lstStyle/>
          <a:p>
            <a:pPr algn="ctr" rtl="0" fontAlgn="base">
              <a:lnSpc>
                <a:spcPct val="90000"/>
              </a:lnSpc>
              <a:spcBef>
                <a:spcPct val="0"/>
              </a:spcBef>
              <a:spcAft>
                <a:spcPct val="0"/>
              </a:spcAft>
            </a:pPr>
            <a:fld id="{8B6522F6-CAF8-49BA-AA55-ADA5E9EC0BA5}" type="slidenum">
              <a:rPr lang="en-US" kern="1200">
                <a:solidFill>
                  <a:srgbClr val="336699"/>
                </a:solidFill>
                <a:latin typeface="Times New Roman" pitchFamily="18" charset="0"/>
                <a:ea typeface="+mn-ea"/>
                <a:cs typeface="+mn-cs"/>
              </a:rPr>
              <a:pPr algn="ctr" rtl="0" fontAlgn="base">
                <a:lnSpc>
                  <a:spcPct val="90000"/>
                </a:lnSpc>
                <a:spcBef>
                  <a:spcPct val="0"/>
                </a:spcBef>
                <a:spcAft>
                  <a:spcPct val="0"/>
                </a:spcAft>
              </a:pPr>
              <a:t>‹#›</a:t>
            </a:fld>
            <a:endParaRPr lang="en-US" kern="1200">
              <a:solidFill>
                <a:srgbClr val="336699"/>
              </a:solidFill>
              <a:latin typeface="Times New Roman" pitchFamily="18" charset="0"/>
              <a:ea typeface="+mn-ea"/>
              <a:cs typeface="+mn-cs"/>
            </a:endParaRPr>
          </a:p>
        </p:txBody>
      </p:sp>
      <p:pic>
        <p:nvPicPr>
          <p:cNvPr id="9222" name="Picture 6" descr="MRMC1"/>
          <p:cNvPicPr>
            <a:picLocks noChangeAspect="1" noChangeArrowheads="1"/>
          </p:cNvPicPr>
          <p:nvPr/>
        </p:nvPicPr>
        <p:blipFill>
          <a:blip r:embed="rId13" cstate="print"/>
          <a:srcRect/>
          <a:stretch>
            <a:fillRect/>
          </a:stretch>
        </p:blipFill>
        <p:spPr bwMode="auto">
          <a:xfrm>
            <a:off x="233363" y="642938"/>
            <a:ext cx="928687" cy="781050"/>
          </a:xfrm>
          <a:prstGeom prst="rect">
            <a:avLst/>
          </a:prstGeom>
          <a:noFill/>
        </p:spPr>
      </p:pic>
      <p:pic>
        <p:nvPicPr>
          <p:cNvPr id="9223" name="Picture 7" descr="tatrc"/>
          <p:cNvPicPr>
            <a:picLocks noChangeAspect="1" noChangeArrowheads="1"/>
          </p:cNvPicPr>
          <p:nvPr/>
        </p:nvPicPr>
        <p:blipFill>
          <a:blip r:embed="rId14" cstate="print"/>
          <a:srcRect/>
          <a:stretch>
            <a:fillRect/>
          </a:stretch>
        </p:blipFill>
        <p:spPr bwMode="auto">
          <a:xfrm>
            <a:off x="98425" y="1585913"/>
            <a:ext cx="1201738" cy="706437"/>
          </a:xfrm>
          <a:prstGeom prst="rect">
            <a:avLst/>
          </a:prstGeom>
          <a:noFill/>
          <a:ln w="38100">
            <a:noFill/>
            <a:miter lim="800000"/>
            <a:headEnd/>
            <a:tailEnd/>
          </a:ln>
        </p:spPr>
      </p:pic>
      <p:sp>
        <p:nvSpPr>
          <p:cNvPr id="9224" name="Text Box 8"/>
          <p:cNvSpPr txBox="1">
            <a:spLocks noChangeArrowheads="1"/>
          </p:cNvSpPr>
          <p:nvPr/>
        </p:nvSpPr>
        <p:spPr bwMode="auto">
          <a:xfrm>
            <a:off x="0" y="2722563"/>
            <a:ext cx="1314450" cy="1924050"/>
          </a:xfrm>
          <a:prstGeom prst="rect">
            <a:avLst/>
          </a:prstGeom>
          <a:noFill/>
          <a:ln w="12700" cap="sq">
            <a:noFill/>
            <a:miter lim="800000"/>
            <a:headEnd type="none" w="sm" len="sm"/>
            <a:tailEnd type="none" w="sm" len="sm"/>
          </a:ln>
          <a:effectLst/>
        </p:spPr>
        <p:txBody>
          <a:bodyPr>
            <a:spAutoFit/>
          </a:bodyPr>
          <a:lstStyle/>
          <a:p>
            <a:pPr algn="ctr" rtl="0" fontAlgn="base">
              <a:spcBef>
                <a:spcPct val="0"/>
              </a:spcBef>
              <a:spcAft>
                <a:spcPct val="0"/>
              </a:spcAft>
            </a:pPr>
            <a:r>
              <a:rPr lang="en-US" kern="1200">
                <a:solidFill>
                  <a:srgbClr val="336699"/>
                </a:solidFill>
                <a:latin typeface="Times New Roman" pitchFamily="18" charset="0"/>
                <a:ea typeface="+mn-ea"/>
                <a:cs typeface="+mn-cs"/>
              </a:rPr>
              <a:t>Project Status Review</a:t>
            </a:r>
          </a:p>
          <a:p>
            <a:pPr algn="ctr" rtl="0" fontAlgn="base">
              <a:spcBef>
                <a:spcPct val="0"/>
              </a:spcBef>
              <a:spcAft>
                <a:spcPct val="0"/>
              </a:spcAft>
            </a:pPr>
            <a:r>
              <a:rPr lang="en-US" kern="1200">
                <a:solidFill>
                  <a:srgbClr val="9933FF"/>
                </a:solidFill>
                <a:latin typeface="Times New Roman" pitchFamily="18" charset="0"/>
                <a:ea typeface="+mn-ea"/>
                <a:cs typeface="+mn-cs"/>
              </a:rPr>
              <a:t>•</a:t>
            </a:r>
            <a:br>
              <a:rPr lang="en-US" sz="1600" i="1" kern="1200">
                <a:solidFill>
                  <a:srgbClr val="336699"/>
                </a:solidFill>
                <a:latin typeface="Times New Roman" pitchFamily="18" charset="0"/>
                <a:ea typeface="+mn-ea"/>
                <a:cs typeface="+mn-cs"/>
              </a:rPr>
            </a:br>
            <a:r>
              <a:rPr lang="en-US" sz="1600" i="1" kern="1200">
                <a:solidFill>
                  <a:srgbClr val="336699"/>
                </a:solidFill>
                <a:latin typeface="Times New Roman" pitchFamily="18" charset="0"/>
                <a:ea typeface="+mn-ea"/>
                <a:cs typeface="+mn-cs"/>
              </a:rPr>
              <a:t>Active Thermal Resuscitation</a:t>
            </a:r>
          </a:p>
        </p:txBody>
      </p:sp>
      <p:pic>
        <p:nvPicPr>
          <p:cNvPr id="9225" name="Picture 9" descr="logomin"/>
          <p:cNvPicPr>
            <a:picLocks noChangeAspect="1" noChangeArrowheads="1"/>
          </p:cNvPicPr>
          <p:nvPr/>
        </p:nvPicPr>
        <p:blipFill>
          <a:blip r:embed="rId15" cstate="print"/>
          <a:srcRect/>
          <a:stretch>
            <a:fillRect/>
          </a:stretch>
        </p:blipFill>
        <p:spPr bwMode="auto">
          <a:xfrm>
            <a:off x="0" y="5246688"/>
            <a:ext cx="1317625" cy="630237"/>
          </a:xfrm>
          <a:prstGeom prst="rect">
            <a:avLst/>
          </a:prstGeom>
          <a:noFill/>
        </p:spPr>
      </p:pic>
    </p:spTree>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fontAlgn="base">
        <a:lnSpc>
          <a:spcPct val="90000"/>
        </a:lnSpc>
        <a:spcBef>
          <a:spcPct val="0"/>
        </a:spcBef>
        <a:spcAft>
          <a:spcPct val="0"/>
        </a:spcAft>
        <a:defRPr sz="3600">
          <a:solidFill>
            <a:srgbClr val="336699"/>
          </a:solidFill>
          <a:latin typeface="+mj-lt"/>
          <a:ea typeface="+mj-ea"/>
          <a:cs typeface="+mj-cs"/>
        </a:defRPr>
      </a:lvl1pPr>
      <a:lvl2pPr algn="ctr" rtl="0" fontAlgn="base">
        <a:lnSpc>
          <a:spcPct val="90000"/>
        </a:lnSpc>
        <a:spcBef>
          <a:spcPct val="0"/>
        </a:spcBef>
        <a:spcAft>
          <a:spcPct val="0"/>
        </a:spcAft>
        <a:defRPr sz="3600">
          <a:solidFill>
            <a:srgbClr val="336699"/>
          </a:solidFill>
          <a:latin typeface="Times New Roman" pitchFamily="18" charset="0"/>
        </a:defRPr>
      </a:lvl2pPr>
      <a:lvl3pPr algn="ctr" rtl="0" fontAlgn="base">
        <a:lnSpc>
          <a:spcPct val="90000"/>
        </a:lnSpc>
        <a:spcBef>
          <a:spcPct val="0"/>
        </a:spcBef>
        <a:spcAft>
          <a:spcPct val="0"/>
        </a:spcAft>
        <a:defRPr sz="3600">
          <a:solidFill>
            <a:srgbClr val="336699"/>
          </a:solidFill>
          <a:latin typeface="Times New Roman" pitchFamily="18" charset="0"/>
        </a:defRPr>
      </a:lvl3pPr>
      <a:lvl4pPr algn="ctr" rtl="0" fontAlgn="base">
        <a:lnSpc>
          <a:spcPct val="90000"/>
        </a:lnSpc>
        <a:spcBef>
          <a:spcPct val="0"/>
        </a:spcBef>
        <a:spcAft>
          <a:spcPct val="0"/>
        </a:spcAft>
        <a:defRPr sz="3600">
          <a:solidFill>
            <a:srgbClr val="336699"/>
          </a:solidFill>
          <a:latin typeface="Times New Roman" pitchFamily="18" charset="0"/>
        </a:defRPr>
      </a:lvl4pPr>
      <a:lvl5pPr algn="ctr" rtl="0" fontAlgn="base">
        <a:lnSpc>
          <a:spcPct val="90000"/>
        </a:lnSpc>
        <a:spcBef>
          <a:spcPct val="0"/>
        </a:spcBef>
        <a:spcAft>
          <a:spcPct val="0"/>
        </a:spcAft>
        <a:defRPr sz="3600">
          <a:solidFill>
            <a:srgbClr val="336699"/>
          </a:solidFill>
          <a:latin typeface="Times New Roman" pitchFamily="18" charset="0"/>
        </a:defRPr>
      </a:lvl5pPr>
      <a:lvl6pPr marL="457200" algn="ctr" rtl="0" fontAlgn="base">
        <a:lnSpc>
          <a:spcPct val="90000"/>
        </a:lnSpc>
        <a:spcBef>
          <a:spcPct val="0"/>
        </a:spcBef>
        <a:spcAft>
          <a:spcPct val="0"/>
        </a:spcAft>
        <a:defRPr sz="3600">
          <a:solidFill>
            <a:srgbClr val="336699"/>
          </a:solidFill>
          <a:latin typeface="Times New Roman" pitchFamily="18" charset="0"/>
        </a:defRPr>
      </a:lvl6pPr>
      <a:lvl7pPr marL="914400" algn="ctr" rtl="0" fontAlgn="base">
        <a:lnSpc>
          <a:spcPct val="90000"/>
        </a:lnSpc>
        <a:spcBef>
          <a:spcPct val="0"/>
        </a:spcBef>
        <a:spcAft>
          <a:spcPct val="0"/>
        </a:spcAft>
        <a:defRPr sz="3600">
          <a:solidFill>
            <a:srgbClr val="336699"/>
          </a:solidFill>
          <a:latin typeface="Times New Roman" pitchFamily="18" charset="0"/>
        </a:defRPr>
      </a:lvl7pPr>
      <a:lvl8pPr marL="1371600" algn="ctr" rtl="0" fontAlgn="base">
        <a:lnSpc>
          <a:spcPct val="90000"/>
        </a:lnSpc>
        <a:spcBef>
          <a:spcPct val="0"/>
        </a:spcBef>
        <a:spcAft>
          <a:spcPct val="0"/>
        </a:spcAft>
        <a:defRPr sz="3600">
          <a:solidFill>
            <a:srgbClr val="336699"/>
          </a:solidFill>
          <a:latin typeface="Times New Roman" pitchFamily="18" charset="0"/>
        </a:defRPr>
      </a:lvl8pPr>
      <a:lvl9pPr marL="1828800" algn="ctr" rtl="0" fontAlgn="base">
        <a:lnSpc>
          <a:spcPct val="90000"/>
        </a:lnSpc>
        <a:spcBef>
          <a:spcPct val="0"/>
        </a:spcBef>
        <a:spcAft>
          <a:spcPct val="0"/>
        </a:spcAft>
        <a:defRPr sz="3600">
          <a:solidFill>
            <a:srgbClr val="336699"/>
          </a:solidFill>
          <a:latin typeface="Times New Roman" pitchFamily="18" charset="0"/>
        </a:defRPr>
      </a:lvl9pPr>
    </p:titleStyle>
    <p:bodyStyle>
      <a:lvl1pPr marL="287338" indent="-287338" algn="l" rtl="0" fontAlgn="base">
        <a:spcBef>
          <a:spcPct val="20000"/>
        </a:spcBef>
        <a:spcAft>
          <a:spcPct val="0"/>
        </a:spcAft>
        <a:buClr>
          <a:srgbClr val="9933FF"/>
        </a:buClr>
        <a:buSzPct val="65000"/>
        <a:buFont typeface="Wingdings" pitchFamily="2" charset="2"/>
        <a:buChar char="n"/>
        <a:defRPr sz="2800">
          <a:solidFill>
            <a:schemeClr val="bg2"/>
          </a:solidFill>
          <a:latin typeface="+mn-lt"/>
          <a:ea typeface="+mn-ea"/>
          <a:cs typeface="+mn-cs"/>
        </a:defRPr>
      </a:lvl1pPr>
      <a:lvl2pPr marL="739775" indent="-282575" algn="l" rtl="0" fontAlgn="base">
        <a:spcBef>
          <a:spcPct val="20000"/>
        </a:spcBef>
        <a:spcAft>
          <a:spcPct val="0"/>
        </a:spcAft>
        <a:buClr>
          <a:srgbClr val="9933FF"/>
        </a:buClr>
        <a:buChar char="–"/>
        <a:defRPr sz="2400">
          <a:solidFill>
            <a:schemeClr val="bg2"/>
          </a:solidFill>
          <a:latin typeface="+mn-lt"/>
        </a:defRPr>
      </a:lvl2pPr>
      <a:lvl3pPr marL="1082675" indent="-168275" algn="l" rtl="0" fontAlgn="base">
        <a:spcBef>
          <a:spcPct val="20000"/>
        </a:spcBef>
        <a:spcAft>
          <a:spcPct val="0"/>
        </a:spcAft>
        <a:buClr>
          <a:srgbClr val="9933FF"/>
        </a:buClr>
        <a:buChar char="•"/>
        <a:defRPr sz="2000">
          <a:solidFill>
            <a:schemeClr val="bg2"/>
          </a:solidFill>
          <a:latin typeface="+mn-lt"/>
        </a:defRPr>
      </a:lvl3pPr>
      <a:lvl4pPr marL="1485900" indent="-231775" algn="l" rtl="0" fontAlgn="base">
        <a:spcBef>
          <a:spcPct val="20000"/>
        </a:spcBef>
        <a:spcAft>
          <a:spcPct val="0"/>
        </a:spcAft>
        <a:buClr>
          <a:srgbClr val="9933FF"/>
        </a:buClr>
        <a:buSzPct val="65000"/>
        <a:buFont typeface="Wingdings" pitchFamily="2" charset="2"/>
        <a:buChar char="n"/>
        <a:defRPr sz="2000">
          <a:solidFill>
            <a:schemeClr val="bg2"/>
          </a:solidFill>
          <a:latin typeface="+mn-lt"/>
        </a:defRPr>
      </a:lvl4pPr>
      <a:lvl5pPr marL="1830388" indent="-230188" algn="l" rtl="0" fontAlgn="base">
        <a:spcBef>
          <a:spcPct val="20000"/>
        </a:spcBef>
        <a:spcAft>
          <a:spcPct val="0"/>
        </a:spcAft>
        <a:buClr>
          <a:srgbClr val="9933FF"/>
        </a:buClr>
        <a:buChar char="–"/>
        <a:defRPr sz="2000">
          <a:solidFill>
            <a:schemeClr val="bg2"/>
          </a:solidFill>
          <a:latin typeface="+mn-lt"/>
        </a:defRPr>
      </a:lvl5pPr>
      <a:lvl6pPr marL="2287588" indent="-230188" algn="l" rtl="0" fontAlgn="base">
        <a:spcBef>
          <a:spcPct val="20000"/>
        </a:spcBef>
        <a:spcAft>
          <a:spcPct val="0"/>
        </a:spcAft>
        <a:buClr>
          <a:srgbClr val="9933FF"/>
        </a:buClr>
        <a:buChar char="–"/>
        <a:defRPr sz="2000">
          <a:solidFill>
            <a:schemeClr val="bg2"/>
          </a:solidFill>
          <a:latin typeface="+mn-lt"/>
        </a:defRPr>
      </a:lvl6pPr>
      <a:lvl7pPr marL="2744788" indent="-230188" algn="l" rtl="0" fontAlgn="base">
        <a:spcBef>
          <a:spcPct val="20000"/>
        </a:spcBef>
        <a:spcAft>
          <a:spcPct val="0"/>
        </a:spcAft>
        <a:buClr>
          <a:srgbClr val="9933FF"/>
        </a:buClr>
        <a:buChar char="–"/>
        <a:defRPr sz="2000">
          <a:solidFill>
            <a:schemeClr val="bg2"/>
          </a:solidFill>
          <a:latin typeface="+mn-lt"/>
        </a:defRPr>
      </a:lvl7pPr>
      <a:lvl8pPr marL="3201988" indent="-230188" algn="l" rtl="0" fontAlgn="base">
        <a:spcBef>
          <a:spcPct val="20000"/>
        </a:spcBef>
        <a:spcAft>
          <a:spcPct val="0"/>
        </a:spcAft>
        <a:buClr>
          <a:srgbClr val="9933FF"/>
        </a:buClr>
        <a:buChar char="–"/>
        <a:defRPr sz="2000">
          <a:solidFill>
            <a:schemeClr val="bg2"/>
          </a:solidFill>
          <a:latin typeface="+mn-lt"/>
        </a:defRPr>
      </a:lvl8pPr>
      <a:lvl9pPr marL="3659188" indent="-230188" algn="l" rtl="0" fontAlgn="base">
        <a:spcBef>
          <a:spcPct val="20000"/>
        </a:spcBef>
        <a:spcAft>
          <a:spcPct val="0"/>
        </a:spcAft>
        <a:buClr>
          <a:srgbClr val="9933FF"/>
        </a:buClr>
        <a:buChar char="–"/>
        <a:defRPr sz="2000">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D2F03181-B401-460B-9C7A-47DBB081828D}" type="datetimeFigureOut">
              <a:rPr lang="en-US" smtClean="0">
                <a:solidFill>
                  <a:prstClr val="black">
                    <a:tint val="75000"/>
                  </a:prstClr>
                </a:solidFill>
                <a:latin typeface="Calibri"/>
              </a:rPr>
              <a:pPr fontAlgn="auto">
                <a:spcBef>
                  <a:spcPts val="0"/>
                </a:spcBef>
                <a:spcAft>
                  <a:spcPts val="0"/>
                </a:spcAft>
              </a:pPr>
              <a:t>11/17/2020</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D7D6149D-33FD-43B0-9A4E-C6E3A67FB545}"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9218" name="Rectangle 2"/>
          <p:cNvSpPr>
            <a:spLocks noChangeArrowheads="1"/>
          </p:cNvSpPr>
          <p:nvPr/>
        </p:nvSpPr>
        <p:spPr bwMode="auto">
          <a:xfrm>
            <a:off x="1320800" y="0"/>
            <a:ext cx="3640138" cy="6858000"/>
          </a:xfrm>
          <a:prstGeom prst="rect">
            <a:avLst/>
          </a:prstGeom>
          <a:gradFill rotWithShape="0">
            <a:gsLst>
              <a:gs pos="0">
                <a:srgbClr val="A6D7F0"/>
              </a:gs>
              <a:gs pos="100000">
                <a:srgbClr val="FFFFFF"/>
              </a:gs>
            </a:gsLst>
            <a:lin ang="0" scaled="1"/>
          </a:gradFill>
          <a:ln w="12700" cap="sq">
            <a:noFill/>
            <a:miter lim="800000"/>
            <a:headEnd type="none" w="sm" len="sm"/>
            <a:tailEnd type="none" w="sm" len="sm"/>
          </a:ln>
          <a:effectLst/>
        </p:spPr>
        <p:txBody>
          <a:bodyPr wrap="none" anchor="ctr"/>
          <a:lstStyle/>
          <a:p>
            <a:endParaRPr lang="en-US">
              <a:solidFill>
                <a:srgbClr val="FFFFFF"/>
              </a:solidFill>
              <a:latin typeface="Arial" charset="0"/>
            </a:endParaRPr>
          </a:p>
        </p:txBody>
      </p:sp>
      <p:sp>
        <p:nvSpPr>
          <p:cNvPr id="9219" name="Rectangle 3"/>
          <p:cNvSpPr>
            <a:spLocks noGrp="1" noChangeArrowheads="1"/>
          </p:cNvSpPr>
          <p:nvPr>
            <p:ph type="title"/>
          </p:nvPr>
        </p:nvSpPr>
        <p:spPr bwMode="auto">
          <a:xfrm>
            <a:off x="1557338" y="566738"/>
            <a:ext cx="7400925" cy="935037"/>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9220" name="Rectangle 4"/>
          <p:cNvSpPr>
            <a:spLocks noGrp="1" noChangeArrowheads="1"/>
          </p:cNvSpPr>
          <p:nvPr>
            <p:ph type="body" idx="1"/>
          </p:nvPr>
        </p:nvSpPr>
        <p:spPr bwMode="auto">
          <a:xfrm>
            <a:off x="1743075" y="1608138"/>
            <a:ext cx="7400925" cy="4827587"/>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221" name="Rectangle 5"/>
          <p:cNvSpPr>
            <a:spLocks noChangeArrowheads="1"/>
          </p:cNvSpPr>
          <p:nvPr/>
        </p:nvSpPr>
        <p:spPr bwMode="auto">
          <a:xfrm>
            <a:off x="349250" y="6484938"/>
            <a:ext cx="701675" cy="228600"/>
          </a:xfrm>
          <a:prstGeom prst="rect">
            <a:avLst/>
          </a:prstGeom>
          <a:noFill/>
          <a:ln w="12700" cap="sq">
            <a:noFill/>
            <a:miter lim="800000"/>
            <a:headEnd type="none" w="sm" len="sm"/>
            <a:tailEnd type="none" w="sm" len="sm"/>
          </a:ln>
          <a:effectLst/>
        </p:spPr>
        <p:txBody>
          <a:bodyPr/>
          <a:lstStyle/>
          <a:p>
            <a:pPr algn="ctr">
              <a:lnSpc>
                <a:spcPct val="90000"/>
              </a:lnSpc>
            </a:pPr>
            <a:fld id="{BF033E88-B052-434E-8D7F-B5C1FC5C25DD}" type="slidenum">
              <a:rPr lang="en-US" smtClean="0">
                <a:solidFill>
                  <a:srgbClr val="336699"/>
                </a:solidFill>
                <a:latin typeface="Times New Roman" pitchFamily="18" charset="0"/>
              </a:rPr>
              <a:pPr algn="ctr">
                <a:lnSpc>
                  <a:spcPct val="90000"/>
                </a:lnSpc>
              </a:pPr>
              <a:t>‹#›</a:t>
            </a:fld>
            <a:endParaRPr lang="en-US">
              <a:solidFill>
                <a:srgbClr val="336699"/>
              </a:solidFill>
              <a:latin typeface="Times New Roman" pitchFamily="18" charset="0"/>
            </a:endParaRPr>
          </a:p>
        </p:txBody>
      </p:sp>
      <p:pic>
        <p:nvPicPr>
          <p:cNvPr id="9222" name="Picture 6" descr="MRMC1"/>
          <p:cNvPicPr>
            <a:picLocks noChangeAspect="1" noChangeArrowheads="1"/>
          </p:cNvPicPr>
          <p:nvPr/>
        </p:nvPicPr>
        <p:blipFill>
          <a:blip r:embed="rId13" cstate="print"/>
          <a:srcRect/>
          <a:stretch>
            <a:fillRect/>
          </a:stretch>
        </p:blipFill>
        <p:spPr bwMode="auto">
          <a:xfrm>
            <a:off x="233363" y="642938"/>
            <a:ext cx="928687" cy="781050"/>
          </a:xfrm>
          <a:prstGeom prst="rect">
            <a:avLst/>
          </a:prstGeom>
          <a:noFill/>
        </p:spPr>
      </p:pic>
      <p:pic>
        <p:nvPicPr>
          <p:cNvPr id="9223" name="Picture 7" descr="tatrc"/>
          <p:cNvPicPr>
            <a:picLocks noChangeAspect="1" noChangeArrowheads="1"/>
          </p:cNvPicPr>
          <p:nvPr/>
        </p:nvPicPr>
        <p:blipFill>
          <a:blip r:embed="rId14" cstate="print"/>
          <a:srcRect/>
          <a:stretch>
            <a:fillRect/>
          </a:stretch>
        </p:blipFill>
        <p:spPr bwMode="auto">
          <a:xfrm>
            <a:off x="98425" y="1585913"/>
            <a:ext cx="1201738" cy="706437"/>
          </a:xfrm>
          <a:prstGeom prst="rect">
            <a:avLst/>
          </a:prstGeom>
          <a:noFill/>
          <a:ln w="38100">
            <a:noFill/>
            <a:miter lim="800000"/>
            <a:headEnd/>
            <a:tailEnd/>
          </a:ln>
        </p:spPr>
      </p:pic>
      <p:sp>
        <p:nvSpPr>
          <p:cNvPr id="9224" name="Text Box 8"/>
          <p:cNvSpPr txBox="1">
            <a:spLocks noChangeArrowheads="1"/>
          </p:cNvSpPr>
          <p:nvPr/>
        </p:nvSpPr>
        <p:spPr bwMode="auto">
          <a:xfrm>
            <a:off x="0" y="2722563"/>
            <a:ext cx="1314450" cy="1924050"/>
          </a:xfrm>
          <a:prstGeom prst="rect">
            <a:avLst/>
          </a:prstGeom>
          <a:noFill/>
          <a:ln w="12700" cap="sq">
            <a:noFill/>
            <a:miter lim="800000"/>
            <a:headEnd type="none" w="sm" len="sm"/>
            <a:tailEnd type="none" w="sm" len="sm"/>
          </a:ln>
          <a:effectLst/>
        </p:spPr>
        <p:txBody>
          <a:bodyPr>
            <a:spAutoFit/>
          </a:bodyPr>
          <a:lstStyle/>
          <a:p>
            <a:pPr algn="ctr"/>
            <a:r>
              <a:rPr lang="en-US">
                <a:solidFill>
                  <a:srgbClr val="336699"/>
                </a:solidFill>
                <a:latin typeface="Times New Roman" pitchFamily="18" charset="0"/>
              </a:rPr>
              <a:t>Project Status Review</a:t>
            </a:r>
          </a:p>
          <a:p>
            <a:pPr algn="ctr"/>
            <a:r>
              <a:rPr lang="en-US">
                <a:solidFill>
                  <a:srgbClr val="9933FF"/>
                </a:solidFill>
                <a:latin typeface="Times New Roman" pitchFamily="18" charset="0"/>
              </a:rPr>
              <a:t>•</a:t>
            </a:r>
            <a:br>
              <a:rPr lang="en-US" sz="1600" i="1">
                <a:solidFill>
                  <a:srgbClr val="336699"/>
                </a:solidFill>
                <a:latin typeface="Times New Roman" pitchFamily="18" charset="0"/>
              </a:rPr>
            </a:br>
            <a:r>
              <a:rPr lang="en-US" sz="1600" i="1">
                <a:solidFill>
                  <a:srgbClr val="336699"/>
                </a:solidFill>
                <a:latin typeface="Times New Roman" pitchFamily="18" charset="0"/>
              </a:rPr>
              <a:t>Active Thermal Resuscitation</a:t>
            </a:r>
          </a:p>
        </p:txBody>
      </p:sp>
      <p:pic>
        <p:nvPicPr>
          <p:cNvPr id="9225" name="Picture 9" descr="logomin"/>
          <p:cNvPicPr>
            <a:picLocks noChangeAspect="1" noChangeArrowheads="1"/>
          </p:cNvPicPr>
          <p:nvPr/>
        </p:nvPicPr>
        <p:blipFill>
          <a:blip r:embed="rId15" cstate="print"/>
          <a:srcRect/>
          <a:stretch>
            <a:fillRect/>
          </a:stretch>
        </p:blipFill>
        <p:spPr bwMode="auto">
          <a:xfrm>
            <a:off x="0" y="5246688"/>
            <a:ext cx="1317625" cy="630237"/>
          </a:xfrm>
          <a:prstGeom prst="rect">
            <a:avLst/>
          </a:prstGeom>
          <a:noFill/>
        </p:spPr>
      </p:pic>
    </p:spTree>
  </p:cSld>
  <p:clrMap bg1="dk2" tx1="lt1" bg2="dk1" tx2="lt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xStyles>
    <p:titleStyle>
      <a:lvl1pPr algn="ctr" rtl="0" fontAlgn="base">
        <a:lnSpc>
          <a:spcPct val="90000"/>
        </a:lnSpc>
        <a:spcBef>
          <a:spcPct val="0"/>
        </a:spcBef>
        <a:spcAft>
          <a:spcPct val="0"/>
        </a:spcAft>
        <a:defRPr sz="3600">
          <a:solidFill>
            <a:srgbClr val="336699"/>
          </a:solidFill>
          <a:latin typeface="+mj-lt"/>
          <a:ea typeface="+mj-ea"/>
          <a:cs typeface="+mj-cs"/>
        </a:defRPr>
      </a:lvl1pPr>
      <a:lvl2pPr algn="ctr" rtl="0" fontAlgn="base">
        <a:lnSpc>
          <a:spcPct val="90000"/>
        </a:lnSpc>
        <a:spcBef>
          <a:spcPct val="0"/>
        </a:spcBef>
        <a:spcAft>
          <a:spcPct val="0"/>
        </a:spcAft>
        <a:defRPr sz="3600">
          <a:solidFill>
            <a:srgbClr val="336699"/>
          </a:solidFill>
          <a:latin typeface="Times New Roman" pitchFamily="18" charset="0"/>
        </a:defRPr>
      </a:lvl2pPr>
      <a:lvl3pPr algn="ctr" rtl="0" fontAlgn="base">
        <a:lnSpc>
          <a:spcPct val="90000"/>
        </a:lnSpc>
        <a:spcBef>
          <a:spcPct val="0"/>
        </a:spcBef>
        <a:spcAft>
          <a:spcPct val="0"/>
        </a:spcAft>
        <a:defRPr sz="3600">
          <a:solidFill>
            <a:srgbClr val="336699"/>
          </a:solidFill>
          <a:latin typeface="Times New Roman" pitchFamily="18" charset="0"/>
        </a:defRPr>
      </a:lvl3pPr>
      <a:lvl4pPr algn="ctr" rtl="0" fontAlgn="base">
        <a:lnSpc>
          <a:spcPct val="90000"/>
        </a:lnSpc>
        <a:spcBef>
          <a:spcPct val="0"/>
        </a:spcBef>
        <a:spcAft>
          <a:spcPct val="0"/>
        </a:spcAft>
        <a:defRPr sz="3600">
          <a:solidFill>
            <a:srgbClr val="336699"/>
          </a:solidFill>
          <a:latin typeface="Times New Roman" pitchFamily="18" charset="0"/>
        </a:defRPr>
      </a:lvl4pPr>
      <a:lvl5pPr algn="ctr" rtl="0" fontAlgn="base">
        <a:lnSpc>
          <a:spcPct val="90000"/>
        </a:lnSpc>
        <a:spcBef>
          <a:spcPct val="0"/>
        </a:spcBef>
        <a:spcAft>
          <a:spcPct val="0"/>
        </a:spcAft>
        <a:defRPr sz="3600">
          <a:solidFill>
            <a:srgbClr val="336699"/>
          </a:solidFill>
          <a:latin typeface="Times New Roman" pitchFamily="18" charset="0"/>
        </a:defRPr>
      </a:lvl5pPr>
      <a:lvl6pPr marL="457200" algn="ctr" rtl="0" fontAlgn="base">
        <a:lnSpc>
          <a:spcPct val="90000"/>
        </a:lnSpc>
        <a:spcBef>
          <a:spcPct val="0"/>
        </a:spcBef>
        <a:spcAft>
          <a:spcPct val="0"/>
        </a:spcAft>
        <a:defRPr sz="3600">
          <a:solidFill>
            <a:srgbClr val="336699"/>
          </a:solidFill>
          <a:latin typeface="Times New Roman" pitchFamily="18" charset="0"/>
        </a:defRPr>
      </a:lvl6pPr>
      <a:lvl7pPr marL="914400" algn="ctr" rtl="0" fontAlgn="base">
        <a:lnSpc>
          <a:spcPct val="90000"/>
        </a:lnSpc>
        <a:spcBef>
          <a:spcPct val="0"/>
        </a:spcBef>
        <a:spcAft>
          <a:spcPct val="0"/>
        </a:spcAft>
        <a:defRPr sz="3600">
          <a:solidFill>
            <a:srgbClr val="336699"/>
          </a:solidFill>
          <a:latin typeface="Times New Roman" pitchFamily="18" charset="0"/>
        </a:defRPr>
      </a:lvl7pPr>
      <a:lvl8pPr marL="1371600" algn="ctr" rtl="0" fontAlgn="base">
        <a:lnSpc>
          <a:spcPct val="90000"/>
        </a:lnSpc>
        <a:spcBef>
          <a:spcPct val="0"/>
        </a:spcBef>
        <a:spcAft>
          <a:spcPct val="0"/>
        </a:spcAft>
        <a:defRPr sz="3600">
          <a:solidFill>
            <a:srgbClr val="336699"/>
          </a:solidFill>
          <a:latin typeface="Times New Roman" pitchFamily="18" charset="0"/>
        </a:defRPr>
      </a:lvl8pPr>
      <a:lvl9pPr marL="1828800" algn="ctr" rtl="0" fontAlgn="base">
        <a:lnSpc>
          <a:spcPct val="90000"/>
        </a:lnSpc>
        <a:spcBef>
          <a:spcPct val="0"/>
        </a:spcBef>
        <a:spcAft>
          <a:spcPct val="0"/>
        </a:spcAft>
        <a:defRPr sz="3600">
          <a:solidFill>
            <a:srgbClr val="336699"/>
          </a:solidFill>
          <a:latin typeface="Times New Roman" pitchFamily="18" charset="0"/>
        </a:defRPr>
      </a:lvl9pPr>
    </p:titleStyle>
    <p:bodyStyle>
      <a:lvl1pPr marL="287338" indent="-287338" algn="l" rtl="0" fontAlgn="base">
        <a:spcBef>
          <a:spcPct val="20000"/>
        </a:spcBef>
        <a:spcAft>
          <a:spcPct val="0"/>
        </a:spcAft>
        <a:buClr>
          <a:srgbClr val="9933FF"/>
        </a:buClr>
        <a:buSzPct val="65000"/>
        <a:buFont typeface="Wingdings" pitchFamily="2" charset="2"/>
        <a:buChar char="n"/>
        <a:defRPr sz="2800">
          <a:solidFill>
            <a:schemeClr val="bg2"/>
          </a:solidFill>
          <a:latin typeface="+mn-lt"/>
          <a:ea typeface="+mn-ea"/>
          <a:cs typeface="+mn-cs"/>
        </a:defRPr>
      </a:lvl1pPr>
      <a:lvl2pPr marL="739775" indent="-282575" algn="l" rtl="0" fontAlgn="base">
        <a:spcBef>
          <a:spcPct val="20000"/>
        </a:spcBef>
        <a:spcAft>
          <a:spcPct val="0"/>
        </a:spcAft>
        <a:buClr>
          <a:srgbClr val="9933FF"/>
        </a:buClr>
        <a:buChar char="–"/>
        <a:defRPr sz="2400">
          <a:solidFill>
            <a:schemeClr val="bg2"/>
          </a:solidFill>
          <a:latin typeface="+mn-lt"/>
        </a:defRPr>
      </a:lvl2pPr>
      <a:lvl3pPr marL="1082675" indent="-168275" algn="l" rtl="0" fontAlgn="base">
        <a:spcBef>
          <a:spcPct val="20000"/>
        </a:spcBef>
        <a:spcAft>
          <a:spcPct val="0"/>
        </a:spcAft>
        <a:buClr>
          <a:srgbClr val="9933FF"/>
        </a:buClr>
        <a:buChar char="•"/>
        <a:defRPr sz="2000">
          <a:solidFill>
            <a:schemeClr val="bg2"/>
          </a:solidFill>
          <a:latin typeface="+mn-lt"/>
        </a:defRPr>
      </a:lvl3pPr>
      <a:lvl4pPr marL="1485900" indent="-231775" algn="l" rtl="0" fontAlgn="base">
        <a:spcBef>
          <a:spcPct val="20000"/>
        </a:spcBef>
        <a:spcAft>
          <a:spcPct val="0"/>
        </a:spcAft>
        <a:buClr>
          <a:srgbClr val="9933FF"/>
        </a:buClr>
        <a:buSzPct val="65000"/>
        <a:buFont typeface="Wingdings" pitchFamily="2" charset="2"/>
        <a:buChar char="n"/>
        <a:defRPr sz="2000">
          <a:solidFill>
            <a:schemeClr val="bg2"/>
          </a:solidFill>
          <a:latin typeface="+mn-lt"/>
        </a:defRPr>
      </a:lvl4pPr>
      <a:lvl5pPr marL="1830388" indent="-230188" algn="l" rtl="0" fontAlgn="base">
        <a:spcBef>
          <a:spcPct val="20000"/>
        </a:spcBef>
        <a:spcAft>
          <a:spcPct val="0"/>
        </a:spcAft>
        <a:buClr>
          <a:srgbClr val="9933FF"/>
        </a:buClr>
        <a:buChar char="–"/>
        <a:defRPr sz="2000">
          <a:solidFill>
            <a:schemeClr val="bg2"/>
          </a:solidFill>
          <a:latin typeface="+mn-lt"/>
        </a:defRPr>
      </a:lvl5pPr>
      <a:lvl6pPr marL="2287588" indent="-230188" algn="l" rtl="0" fontAlgn="base">
        <a:spcBef>
          <a:spcPct val="20000"/>
        </a:spcBef>
        <a:spcAft>
          <a:spcPct val="0"/>
        </a:spcAft>
        <a:buClr>
          <a:srgbClr val="9933FF"/>
        </a:buClr>
        <a:buChar char="–"/>
        <a:defRPr sz="2000">
          <a:solidFill>
            <a:schemeClr val="bg2"/>
          </a:solidFill>
          <a:latin typeface="+mn-lt"/>
        </a:defRPr>
      </a:lvl6pPr>
      <a:lvl7pPr marL="2744788" indent="-230188" algn="l" rtl="0" fontAlgn="base">
        <a:spcBef>
          <a:spcPct val="20000"/>
        </a:spcBef>
        <a:spcAft>
          <a:spcPct val="0"/>
        </a:spcAft>
        <a:buClr>
          <a:srgbClr val="9933FF"/>
        </a:buClr>
        <a:buChar char="–"/>
        <a:defRPr sz="2000">
          <a:solidFill>
            <a:schemeClr val="bg2"/>
          </a:solidFill>
          <a:latin typeface="+mn-lt"/>
        </a:defRPr>
      </a:lvl7pPr>
      <a:lvl8pPr marL="3201988" indent="-230188" algn="l" rtl="0" fontAlgn="base">
        <a:spcBef>
          <a:spcPct val="20000"/>
        </a:spcBef>
        <a:spcAft>
          <a:spcPct val="0"/>
        </a:spcAft>
        <a:buClr>
          <a:srgbClr val="9933FF"/>
        </a:buClr>
        <a:buChar char="–"/>
        <a:defRPr sz="2000">
          <a:solidFill>
            <a:schemeClr val="bg2"/>
          </a:solidFill>
          <a:latin typeface="+mn-lt"/>
        </a:defRPr>
      </a:lvl8pPr>
      <a:lvl9pPr marL="3659188" indent="-230188" algn="l" rtl="0" fontAlgn="base">
        <a:spcBef>
          <a:spcPct val="20000"/>
        </a:spcBef>
        <a:spcAft>
          <a:spcPct val="0"/>
        </a:spcAft>
        <a:buClr>
          <a:srgbClr val="9933FF"/>
        </a:buClr>
        <a:buChar char="–"/>
        <a:defRPr sz="2000">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a:duotone>
              <a:prstClr val="black"/>
              <a:schemeClr val="accent5">
                <a:tint val="45000"/>
                <a:satMod val="400000"/>
              </a:schemeClr>
            </a:duotone>
            <a:lum bright="24000" contrast="48000"/>
          </a:blip>
          <a:srcRect/>
          <a:stretch>
            <a:fillRect/>
          </a:stretch>
        </a:blipFill>
        <a:effectLst/>
      </p:bgPr>
    </p:bg>
    <p:spTree>
      <p:nvGrpSpPr>
        <p:cNvPr id="1" name=""/>
        <p:cNvGrpSpPr/>
        <p:nvPr/>
      </p:nvGrpSpPr>
      <p:grpSpPr>
        <a:xfrm>
          <a:off x="0" y="0"/>
          <a:ext cx="0" cy="0"/>
          <a:chOff x="0" y="0"/>
          <a:chExt cx="0" cy="0"/>
        </a:xfrm>
      </p:grpSpPr>
      <p:pic>
        <p:nvPicPr>
          <p:cNvPr id="2050" name="Picture 3" descr="white rectangle.png"/>
          <p:cNvPicPr>
            <a:picLocks noChangeAspect="1"/>
          </p:cNvPicPr>
          <p:nvPr/>
        </p:nvPicPr>
        <p:blipFill>
          <a:blip r:embed="rId7">
            <a:extLst>
              <a:ext uri="{28A0092B-C50C-407E-A947-70E740481C1C}">
                <a14:useLocalDpi xmlns:a14="http://schemas.microsoft.com/office/drawing/2010/main" val="0"/>
              </a:ext>
            </a:extLst>
          </a:blip>
          <a:srcRect b="10452"/>
          <a:stretch>
            <a:fillRect/>
          </a:stretch>
        </p:blipFill>
        <p:spPr bwMode="auto">
          <a:xfrm>
            <a:off x="0" y="1300163"/>
            <a:ext cx="9144000" cy="555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381000" y="230188"/>
            <a:ext cx="8382000" cy="665162"/>
          </a:xfrm>
          <a:prstGeom prst="rect">
            <a:avLst/>
          </a:prstGeom>
        </p:spPr>
        <p:txBody>
          <a:bodyPr vert="horz" wrap="square" lIns="0" tIns="0" rIns="0" bIns="0" rtlCol="0" anchor="t">
            <a:spAutoFit/>
          </a:bodyPr>
          <a:lstStyle/>
          <a:p>
            <a:r>
              <a:rPr lang="en-US"/>
              <a:t>Click to edit Master title style</a:t>
            </a:r>
            <a:endParaRPr lang="en-US" dirty="0"/>
          </a:p>
        </p:txBody>
      </p:sp>
      <p:sp>
        <p:nvSpPr>
          <p:cNvPr id="2052" name="Text Placeholder 2"/>
          <p:cNvSpPr>
            <a:spLocks noGrp="1"/>
          </p:cNvSpPr>
          <p:nvPr>
            <p:ph type="body" idx="1"/>
          </p:nvPr>
        </p:nvSpPr>
        <p:spPr bwMode="auto">
          <a:xfrm>
            <a:off x="722313" y="1905000"/>
            <a:ext cx="8040687" cy="210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64743112"/>
      </p:ext>
    </p:extLst>
  </p:cSld>
  <p:clrMap bg1="lt1" tx1="dk1" bg2="lt2" tx2="dk2" accent1="accent1" accent2="accent2" accent3="accent3" accent4="accent4" accent5="accent5" accent6="accent6" hlink="hlink" folHlink="folHlink"/>
  <p:sldLayoutIdLst>
    <p:sldLayoutId id="2147484061" r:id="rId1"/>
    <p:sldLayoutId id="2147484062" r:id="rId2"/>
    <p:sldLayoutId id="2147484063" r:id="rId3"/>
    <p:sldLayoutId id="2147484064" r:id="rId4"/>
  </p:sldLayoutIdLst>
  <p:transition>
    <p:fade/>
  </p:transition>
  <p:txStyles>
    <p:titleStyle>
      <a:lvl1pPr algn="l" defTabSz="912813" rtl="0" eaLnBrk="0" fontAlgn="base" hangingPunct="0">
        <a:lnSpc>
          <a:spcPct val="90000"/>
        </a:lnSpc>
        <a:spcBef>
          <a:spcPct val="0"/>
        </a:spcBef>
        <a:spcAft>
          <a:spcPct val="0"/>
        </a:spcAft>
        <a:defRPr lang="en-US" sz="4800" kern="1200" spc="-125"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vl2pPr algn="l" defTabSz="912813" rtl="0" eaLnBrk="0" fontAlgn="base" hangingPunct="0">
        <a:lnSpc>
          <a:spcPct val="90000"/>
        </a:lnSpc>
        <a:spcBef>
          <a:spcPct val="0"/>
        </a:spcBef>
        <a:spcAft>
          <a:spcPct val="0"/>
        </a:spcAft>
        <a:defRPr sz="4800">
          <a:solidFill>
            <a:schemeClr val="tx1"/>
          </a:solidFill>
          <a:latin typeface="Calibri" pitchFamily="34" charset="0"/>
          <a:cs typeface="Arial" charset="0"/>
        </a:defRPr>
      </a:lvl2pPr>
      <a:lvl3pPr algn="l" defTabSz="912813" rtl="0" eaLnBrk="0" fontAlgn="base" hangingPunct="0">
        <a:lnSpc>
          <a:spcPct val="90000"/>
        </a:lnSpc>
        <a:spcBef>
          <a:spcPct val="0"/>
        </a:spcBef>
        <a:spcAft>
          <a:spcPct val="0"/>
        </a:spcAft>
        <a:defRPr sz="4800">
          <a:solidFill>
            <a:schemeClr val="tx1"/>
          </a:solidFill>
          <a:latin typeface="Calibri" pitchFamily="34" charset="0"/>
          <a:cs typeface="Arial" charset="0"/>
        </a:defRPr>
      </a:lvl3pPr>
      <a:lvl4pPr algn="l" defTabSz="912813" rtl="0" eaLnBrk="0" fontAlgn="base" hangingPunct="0">
        <a:lnSpc>
          <a:spcPct val="90000"/>
        </a:lnSpc>
        <a:spcBef>
          <a:spcPct val="0"/>
        </a:spcBef>
        <a:spcAft>
          <a:spcPct val="0"/>
        </a:spcAft>
        <a:defRPr sz="4800">
          <a:solidFill>
            <a:schemeClr val="tx1"/>
          </a:solidFill>
          <a:latin typeface="Calibri" pitchFamily="34" charset="0"/>
          <a:cs typeface="Arial" charset="0"/>
        </a:defRPr>
      </a:lvl4pPr>
      <a:lvl5pPr algn="l" defTabSz="912813" rtl="0" eaLnBrk="0" fontAlgn="base" hangingPunct="0">
        <a:lnSpc>
          <a:spcPct val="90000"/>
        </a:lnSpc>
        <a:spcBef>
          <a:spcPct val="0"/>
        </a:spcBef>
        <a:spcAft>
          <a:spcPct val="0"/>
        </a:spcAft>
        <a:defRPr sz="4800">
          <a:solidFill>
            <a:schemeClr val="tx1"/>
          </a:solidFill>
          <a:latin typeface="Calibri" pitchFamily="34" charset="0"/>
          <a:cs typeface="Arial" charset="0"/>
        </a:defRPr>
      </a:lvl5pPr>
      <a:lvl6pPr marL="457200" algn="l" defTabSz="912813" rtl="0" eaLnBrk="1" fontAlgn="base" hangingPunct="1">
        <a:lnSpc>
          <a:spcPct val="90000"/>
        </a:lnSpc>
        <a:spcBef>
          <a:spcPct val="0"/>
        </a:spcBef>
        <a:spcAft>
          <a:spcPct val="0"/>
        </a:spcAft>
        <a:defRPr sz="4800">
          <a:solidFill>
            <a:schemeClr val="tx1"/>
          </a:solidFill>
          <a:latin typeface="Calibri" pitchFamily="34" charset="0"/>
          <a:cs typeface="Arial" charset="0"/>
        </a:defRPr>
      </a:lvl6pPr>
      <a:lvl7pPr marL="914400" algn="l" defTabSz="912813" rtl="0" eaLnBrk="1" fontAlgn="base" hangingPunct="1">
        <a:lnSpc>
          <a:spcPct val="90000"/>
        </a:lnSpc>
        <a:spcBef>
          <a:spcPct val="0"/>
        </a:spcBef>
        <a:spcAft>
          <a:spcPct val="0"/>
        </a:spcAft>
        <a:defRPr sz="4800">
          <a:solidFill>
            <a:schemeClr val="tx1"/>
          </a:solidFill>
          <a:latin typeface="Calibri" pitchFamily="34" charset="0"/>
          <a:cs typeface="Arial" charset="0"/>
        </a:defRPr>
      </a:lvl7pPr>
      <a:lvl8pPr marL="1371600" algn="l" defTabSz="912813" rtl="0" eaLnBrk="1" fontAlgn="base" hangingPunct="1">
        <a:lnSpc>
          <a:spcPct val="90000"/>
        </a:lnSpc>
        <a:spcBef>
          <a:spcPct val="0"/>
        </a:spcBef>
        <a:spcAft>
          <a:spcPct val="0"/>
        </a:spcAft>
        <a:defRPr sz="4800">
          <a:solidFill>
            <a:schemeClr val="tx1"/>
          </a:solidFill>
          <a:latin typeface="Calibri" pitchFamily="34" charset="0"/>
          <a:cs typeface="Arial" charset="0"/>
        </a:defRPr>
      </a:lvl8pPr>
      <a:lvl9pPr marL="1828800" algn="l" defTabSz="912813" rtl="0" eaLnBrk="1" fontAlgn="base" hangingPunct="1">
        <a:lnSpc>
          <a:spcPct val="90000"/>
        </a:lnSpc>
        <a:spcBef>
          <a:spcPct val="0"/>
        </a:spcBef>
        <a:spcAft>
          <a:spcPct val="0"/>
        </a:spcAft>
        <a:defRPr sz="4800">
          <a:solidFill>
            <a:schemeClr val="tx1"/>
          </a:solidFill>
          <a:latin typeface="Calibri" pitchFamily="34" charset="0"/>
          <a:cs typeface="Arial" charset="0"/>
        </a:defRPr>
      </a:lvl9pPr>
    </p:titleStyle>
    <p:bodyStyle>
      <a:lvl1pPr marL="342900" indent="-342900" algn="l" defTabSz="912813" rtl="0" eaLnBrk="0" fontAlgn="base" hangingPunct="0">
        <a:lnSpc>
          <a:spcPct val="90000"/>
        </a:lnSpc>
        <a:spcBef>
          <a:spcPct val="20000"/>
        </a:spcBef>
        <a:spcAft>
          <a:spcPct val="0"/>
        </a:spcAft>
        <a:buFont typeface="Arial" pitchFamily="34" charset="0"/>
        <a:defRPr sz="3000" b="1" kern="1200">
          <a:solidFill>
            <a:schemeClr val="tx1"/>
          </a:solidFill>
          <a:latin typeface="Courier New" pitchFamily="49" charset="0"/>
          <a:ea typeface="+mn-ea"/>
          <a:cs typeface="Courier New" pitchFamily="49" charset="0"/>
        </a:defRPr>
      </a:lvl1pPr>
      <a:lvl2pPr marL="384175" indent="-6350" algn="l" defTabSz="912813" rtl="0" eaLnBrk="0" fontAlgn="base" hangingPunct="0">
        <a:lnSpc>
          <a:spcPct val="90000"/>
        </a:lnSpc>
        <a:spcBef>
          <a:spcPct val="20000"/>
        </a:spcBef>
        <a:spcAft>
          <a:spcPct val="0"/>
        </a:spcAft>
        <a:buFont typeface="Arial" pitchFamily="34" charset="0"/>
        <a:defRPr sz="2800" b="1" kern="1200">
          <a:solidFill>
            <a:schemeClr val="tx1"/>
          </a:solidFill>
          <a:latin typeface="Courier New" pitchFamily="49" charset="0"/>
          <a:ea typeface="+mn-ea"/>
          <a:cs typeface="Courier New" pitchFamily="49" charset="0"/>
        </a:defRPr>
      </a:lvl2pPr>
      <a:lvl3pPr marL="760413" indent="-6350" algn="l" defTabSz="912813" rtl="0" eaLnBrk="0" fontAlgn="base" hangingPunct="0">
        <a:lnSpc>
          <a:spcPct val="90000"/>
        </a:lnSpc>
        <a:spcBef>
          <a:spcPct val="20000"/>
        </a:spcBef>
        <a:spcAft>
          <a:spcPct val="0"/>
        </a:spcAft>
        <a:buFont typeface="Arial" pitchFamily="34" charset="0"/>
        <a:defRPr sz="2400" b="1" kern="1200">
          <a:solidFill>
            <a:schemeClr val="tx1"/>
          </a:solidFill>
          <a:latin typeface="Courier New" pitchFamily="49" charset="0"/>
          <a:ea typeface="+mn-ea"/>
          <a:cs typeface="Courier New" pitchFamily="49" charset="0"/>
        </a:defRPr>
      </a:lvl3pPr>
      <a:lvl4pPr marL="1093788" indent="6350" algn="l" defTabSz="912813" rtl="0" eaLnBrk="0" fontAlgn="base" hangingPunct="0">
        <a:lnSpc>
          <a:spcPct val="90000"/>
        </a:lnSpc>
        <a:spcBef>
          <a:spcPct val="20000"/>
        </a:spcBef>
        <a:spcAft>
          <a:spcPct val="0"/>
        </a:spcAft>
        <a:buFont typeface="Arial" pitchFamily="34" charset="0"/>
        <a:defRPr sz="2400" b="1" kern="1200">
          <a:solidFill>
            <a:schemeClr val="tx1"/>
          </a:solidFill>
          <a:latin typeface="Courier New" pitchFamily="49" charset="0"/>
          <a:ea typeface="+mn-ea"/>
          <a:cs typeface="Courier New" pitchFamily="49" charset="0"/>
        </a:defRPr>
      </a:lvl4pPr>
      <a:lvl5pPr marL="1425575" indent="403225" algn="l" defTabSz="912813" rtl="0" eaLnBrk="0" fontAlgn="base" hangingPunct="0">
        <a:lnSpc>
          <a:spcPct val="90000"/>
        </a:lnSpc>
        <a:spcBef>
          <a:spcPct val="20000"/>
        </a:spcBef>
        <a:spcAft>
          <a:spcPct val="0"/>
        </a:spcAft>
        <a:buFont typeface="Arial" pitchFamily="34" charset="0"/>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6F4B7B-F3FD-48D5-9322-9552B08B1379}" type="datetimeFigureOut">
              <a:rPr lang="en-US" smtClean="0"/>
              <a:t>11/17/2020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01A4EA-BF79-4999-9F6B-856599F2D5F3}" type="slidenum">
              <a:rPr lang="en-US" smtClean="0"/>
              <a:t>‹#›</a:t>
            </a:fld>
            <a:endParaRPr lang="en-US"/>
          </a:p>
        </p:txBody>
      </p:sp>
    </p:spTree>
    <p:extLst>
      <p:ext uri="{BB962C8B-B14F-4D97-AF65-F5344CB8AC3E}">
        <p14:creationId xmlns:p14="http://schemas.microsoft.com/office/powerpoint/2010/main" val="3548191919"/>
      </p:ext>
    </p:extLst>
  </p:cSld>
  <p:clrMap bg1="lt1" tx1="dk1" bg2="lt2" tx2="dk2" accent1="accent1" accent2="accent2" accent3="accent3" accent4="accent4" accent5="accent5" accent6="accent6" hlink="hlink" folHlink="folHlink"/>
  <p:sldLayoutIdLst>
    <p:sldLayoutId id="2147484237" r:id="rId1"/>
    <p:sldLayoutId id="2147484238" r:id="rId2"/>
    <p:sldLayoutId id="2147484239" r:id="rId3"/>
    <p:sldLayoutId id="2147484240" r:id="rId4"/>
    <p:sldLayoutId id="2147484241" r:id="rId5"/>
    <p:sldLayoutId id="2147484242" r:id="rId6"/>
    <p:sldLayoutId id="2147484243" r:id="rId7"/>
    <p:sldLayoutId id="2147484244" r:id="rId8"/>
    <p:sldLayoutId id="2147484245" r:id="rId9"/>
    <p:sldLayoutId id="2147484246" r:id="rId10"/>
    <p:sldLayoutId id="214748424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a:extLst>
              <a:ext uri="{FF2B5EF4-FFF2-40B4-BE49-F238E27FC236}">
                <a16:creationId xmlns:a16="http://schemas.microsoft.com/office/drawing/2014/main" id="{177F72F2-F18F-4ADD-A031-DDF165F0FAFB}"/>
              </a:ext>
            </a:extLst>
          </p:cNvPr>
          <p:cNvSpPr>
            <a:spLocks noGrp="1" noChangeArrowheads="1"/>
          </p:cNvSpPr>
          <p:nvPr>
            <p:ph type="title"/>
          </p:nvPr>
        </p:nvSpPr>
        <p:spPr bwMode="auto">
          <a:xfrm>
            <a:off x="671040" y="568861"/>
            <a:ext cx="7806240" cy="11434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en-US"/>
              <a:t>Click to edit the title text format</a:t>
            </a:r>
          </a:p>
        </p:txBody>
      </p:sp>
      <p:sp>
        <p:nvSpPr>
          <p:cNvPr id="1026" name="Rectangle 2">
            <a:extLst>
              <a:ext uri="{FF2B5EF4-FFF2-40B4-BE49-F238E27FC236}">
                <a16:creationId xmlns:a16="http://schemas.microsoft.com/office/drawing/2014/main" id="{244348C4-9FB2-4234-832D-66EACB6B8CC6}"/>
              </a:ext>
            </a:extLst>
          </p:cNvPr>
          <p:cNvSpPr>
            <a:spLocks noGrp="1" noChangeArrowheads="1"/>
          </p:cNvSpPr>
          <p:nvPr>
            <p:ph type="body" idx="1"/>
          </p:nvPr>
        </p:nvSpPr>
        <p:spPr bwMode="auto">
          <a:xfrm>
            <a:off x="671040" y="1906761"/>
            <a:ext cx="7806240" cy="43190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a:t>Click to edit the outline text format</a:t>
            </a:r>
          </a:p>
          <a:p>
            <a:pPr lvl="1"/>
            <a:r>
              <a:rPr lang="en-GB" altLang="en-US"/>
              <a:t>Second Outline Level</a:t>
            </a:r>
          </a:p>
          <a:p>
            <a:pPr lvl="2"/>
            <a:r>
              <a:rPr lang="en-GB" altLang="en-US"/>
              <a:t>Third Outline Level</a:t>
            </a:r>
          </a:p>
          <a:p>
            <a:pPr lvl="3"/>
            <a:r>
              <a:rPr lang="en-GB" altLang="en-US"/>
              <a:t>Fourth Outline Level</a:t>
            </a:r>
          </a:p>
          <a:p>
            <a:pPr lvl="4"/>
            <a:r>
              <a:rPr lang="en-GB" altLang="en-US"/>
              <a:t>Fifth Outline Level</a:t>
            </a:r>
          </a:p>
          <a:p>
            <a:pPr lvl="4"/>
            <a:r>
              <a:rPr lang="en-GB" altLang="en-US"/>
              <a:t>Sixth Outline Level</a:t>
            </a:r>
          </a:p>
          <a:p>
            <a:pPr lvl="4"/>
            <a:r>
              <a:rPr lang="en-GB" altLang="en-US"/>
              <a:t>Seventh Outline Level</a:t>
            </a:r>
          </a:p>
          <a:p>
            <a:pPr lvl="4"/>
            <a:r>
              <a:rPr lang="en-GB" altLang="en-US"/>
              <a:t>Eighth Outline Level</a:t>
            </a:r>
          </a:p>
          <a:p>
            <a:pPr lvl="4"/>
            <a:r>
              <a:rPr lang="en-GB" altLang="en-US"/>
              <a:t>Ninth Outline Level</a:t>
            </a:r>
          </a:p>
        </p:txBody>
      </p:sp>
    </p:spTree>
    <p:extLst>
      <p:ext uri="{BB962C8B-B14F-4D97-AF65-F5344CB8AC3E}">
        <p14:creationId xmlns:p14="http://schemas.microsoft.com/office/powerpoint/2010/main" val="2450040194"/>
      </p:ext>
    </p:extLst>
  </p:cSld>
  <p:clrMap bg1="lt1" tx1="dk1" bg2="lt2" tx2="dk2" accent1="accent1" accent2="accent2" accent3="accent3" accent4="accent4" accent5="accent5" accent6="accent6" hlink="hlink" folHlink="folHlink"/>
  <p:sldLayoutIdLst>
    <p:sldLayoutId id="2147484249" r:id="rId1"/>
    <p:sldLayoutId id="2147484250" r:id="rId2"/>
    <p:sldLayoutId id="2147484251" r:id="rId3"/>
    <p:sldLayoutId id="2147484252" r:id="rId4"/>
    <p:sldLayoutId id="2147484253" r:id="rId5"/>
    <p:sldLayoutId id="2147484254" r:id="rId6"/>
    <p:sldLayoutId id="2147484255" r:id="rId7"/>
    <p:sldLayoutId id="2147484256" r:id="rId8"/>
    <p:sldLayoutId id="2147484257" r:id="rId9"/>
    <p:sldLayoutId id="2147484258" r:id="rId10"/>
    <p:sldLayoutId id="2147484259" r:id="rId11"/>
  </p:sldLayoutIdLst>
  <p:txStyles>
    <p:titleStyle>
      <a:lvl1pPr algn="ctr" defTabSz="414726" rtl="0" fontAlgn="base" hangingPunct="0">
        <a:lnSpc>
          <a:spcPct val="93000"/>
        </a:lnSpc>
        <a:spcBef>
          <a:spcPct val="0"/>
        </a:spcBef>
        <a:spcAft>
          <a:spcPct val="0"/>
        </a:spcAft>
        <a:buClr>
          <a:srgbClr val="000000"/>
        </a:buClr>
        <a:buSzPct val="45000"/>
        <a:buFont typeface="Wingdings" panose="05000000000000000000" pitchFamily="2" charset="2"/>
        <a:defRPr sz="2540" b="1" kern="1200">
          <a:solidFill>
            <a:srgbClr val="000000"/>
          </a:solidFill>
          <a:latin typeface="+mj-lt"/>
          <a:ea typeface="+mj-ea"/>
          <a:cs typeface="+mj-cs"/>
        </a:defRPr>
      </a:lvl1pPr>
      <a:lvl2pPr marL="391686" indent="-195843" algn="ctr" defTabSz="414726" rtl="0" fontAlgn="base" hangingPunct="0">
        <a:lnSpc>
          <a:spcPct val="93000"/>
        </a:lnSpc>
        <a:spcBef>
          <a:spcPct val="0"/>
        </a:spcBef>
        <a:spcAft>
          <a:spcPct val="0"/>
        </a:spcAft>
        <a:buClr>
          <a:srgbClr val="000000"/>
        </a:buClr>
        <a:buSzPct val="45000"/>
        <a:buFont typeface="Wingdings" panose="05000000000000000000" pitchFamily="2" charset="2"/>
        <a:defRPr sz="2540" b="1">
          <a:solidFill>
            <a:srgbClr val="000000"/>
          </a:solidFill>
          <a:latin typeface="Times New Roman" panose="02020603050405020304" pitchFamily="18" charset="0"/>
          <a:cs typeface="msgothic" charset="0"/>
        </a:defRPr>
      </a:lvl2pPr>
      <a:lvl3pPr marL="587529" indent="-195843" algn="ctr" defTabSz="414726" rtl="0" fontAlgn="base" hangingPunct="0">
        <a:lnSpc>
          <a:spcPct val="93000"/>
        </a:lnSpc>
        <a:spcBef>
          <a:spcPct val="0"/>
        </a:spcBef>
        <a:spcAft>
          <a:spcPct val="0"/>
        </a:spcAft>
        <a:buClr>
          <a:srgbClr val="000000"/>
        </a:buClr>
        <a:buSzPct val="45000"/>
        <a:buFont typeface="Wingdings" panose="05000000000000000000" pitchFamily="2" charset="2"/>
        <a:defRPr sz="2540" b="1">
          <a:solidFill>
            <a:srgbClr val="000000"/>
          </a:solidFill>
          <a:latin typeface="Times New Roman" panose="02020603050405020304" pitchFamily="18" charset="0"/>
          <a:cs typeface="msgothic" charset="0"/>
        </a:defRPr>
      </a:lvl3pPr>
      <a:lvl4pPr marL="783372" indent="-195843" algn="ctr" defTabSz="414726" rtl="0" fontAlgn="base" hangingPunct="0">
        <a:lnSpc>
          <a:spcPct val="93000"/>
        </a:lnSpc>
        <a:spcBef>
          <a:spcPct val="0"/>
        </a:spcBef>
        <a:spcAft>
          <a:spcPct val="0"/>
        </a:spcAft>
        <a:buClr>
          <a:srgbClr val="000000"/>
        </a:buClr>
        <a:buSzPct val="45000"/>
        <a:buFont typeface="Wingdings" panose="05000000000000000000" pitchFamily="2" charset="2"/>
        <a:defRPr sz="2540" b="1">
          <a:solidFill>
            <a:srgbClr val="000000"/>
          </a:solidFill>
          <a:latin typeface="Times New Roman" panose="02020603050405020304" pitchFamily="18" charset="0"/>
          <a:cs typeface="msgothic" charset="0"/>
        </a:defRPr>
      </a:lvl4pPr>
      <a:lvl5pPr marL="979214" indent="-195843" algn="ctr" defTabSz="414726" rtl="0" fontAlgn="base" hangingPunct="0">
        <a:lnSpc>
          <a:spcPct val="93000"/>
        </a:lnSpc>
        <a:spcBef>
          <a:spcPct val="0"/>
        </a:spcBef>
        <a:spcAft>
          <a:spcPct val="0"/>
        </a:spcAft>
        <a:buClr>
          <a:srgbClr val="000000"/>
        </a:buClr>
        <a:buSzPct val="45000"/>
        <a:buFont typeface="Wingdings" panose="05000000000000000000" pitchFamily="2" charset="2"/>
        <a:defRPr sz="2540" b="1">
          <a:solidFill>
            <a:srgbClr val="000000"/>
          </a:solidFill>
          <a:latin typeface="Times New Roman" panose="02020603050405020304" pitchFamily="18" charset="0"/>
          <a:cs typeface="msgothic" charset="0"/>
        </a:defRPr>
      </a:lvl5pPr>
      <a:lvl6pPr marL="1393941" indent="-195843" algn="ctr" defTabSz="414726" rtl="0" fontAlgn="base" hangingPunct="0">
        <a:lnSpc>
          <a:spcPct val="93000"/>
        </a:lnSpc>
        <a:spcBef>
          <a:spcPct val="0"/>
        </a:spcBef>
        <a:spcAft>
          <a:spcPct val="0"/>
        </a:spcAft>
        <a:buClr>
          <a:srgbClr val="000000"/>
        </a:buClr>
        <a:buSzPct val="45000"/>
        <a:buFont typeface="Wingdings" panose="05000000000000000000" pitchFamily="2" charset="2"/>
        <a:defRPr sz="2540" b="1">
          <a:solidFill>
            <a:srgbClr val="000000"/>
          </a:solidFill>
          <a:latin typeface="Times New Roman" panose="02020603050405020304" pitchFamily="18" charset="0"/>
          <a:cs typeface="msgothic" charset="0"/>
        </a:defRPr>
      </a:lvl6pPr>
      <a:lvl7pPr marL="1808667" indent="-195843" algn="ctr" defTabSz="414726" rtl="0" fontAlgn="base" hangingPunct="0">
        <a:lnSpc>
          <a:spcPct val="93000"/>
        </a:lnSpc>
        <a:spcBef>
          <a:spcPct val="0"/>
        </a:spcBef>
        <a:spcAft>
          <a:spcPct val="0"/>
        </a:spcAft>
        <a:buClr>
          <a:srgbClr val="000000"/>
        </a:buClr>
        <a:buSzPct val="45000"/>
        <a:buFont typeface="Wingdings" panose="05000000000000000000" pitchFamily="2" charset="2"/>
        <a:defRPr sz="2540" b="1">
          <a:solidFill>
            <a:srgbClr val="000000"/>
          </a:solidFill>
          <a:latin typeface="Times New Roman" panose="02020603050405020304" pitchFamily="18" charset="0"/>
          <a:cs typeface="msgothic" charset="0"/>
        </a:defRPr>
      </a:lvl7pPr>
      <a:lvl8pPr marL="2223393" indent="-195843" algn="ctr" defTabSz="414726" rtl="0" fontAlgn="base" hangingPunct="0">
        <a:lnSpc>
          <a:spcPct val="93000"/>
        </a:lnSpc>
        <a:spcBef>
          <a:spcPct val="0"/>
        </a:spcBef>
        <a:spcAft>
          <a:spcPct val="0"/>
        </a:spcAft>
        <a:buClr>
          <a:srgbClr val="000000"/>
        </a:buClr>
        <a:buSzPct val="45000"/>
        <a:buFont typeface="Wingdings" panose="05000000000000000000" pitchFamily="2" charset="2"/>
        <a:defRPr sz="2540" b="1">
          <a:solidFill>
            <a:srgbClr val="000000"/>
          </a:solidFill>
          <a:latin typeface="Times New Roman" panose="02020603050405020304" pitchFamily="18" charset="0"/>
          <a:cs typeface="msgothic" charset="0"/>
        </a:defRPr>
      </a:lvl8pPr>
      <a:lvl9pPr marL="2638119" indent="-195843" algn="ctr" defTabSz="414726" rtl="0" fontAlgn="base" hangingPunct="0">
        <a:lnSpc>
          <a:spcPct val="93000"/>
        </a:lnSpc>
        <a:spcBef>
          <a:spcPct val="0"/>
        </a:spcBef>
        <a:spcAft>
          <a:spcPct val="0"/>
        </a:spcAft>
        <a:buClr>
          <a:srgbClr val="000000"/>
        </a:buClr>
        <a:buSzPct val="45000"/>
        <a:buFont typeface="Wingdings" panose="05000000000000000000" pitchFamily="2" charset="2"/>
        <a:defRPr sz="2540" b="1">
          <a:solidFill>
            <a:srgbClr val="000000"/>
          </a:solidFill>
          <a:latin typeface="Times New Roman" panose="02020603050405020304" pitchFamily="18" charset="0"/>
          <a:cs typeface="msgothic" charset="0"/>
        </a:defRPr>
      </a:lvl9pPr>
    </p:titleStyle>
    <p:bodyStyle>
      <a:lvl1pPr marL="391686" indent="-293764" algn="l" defTabSz="414726" rtl="0" fontAlgn="base" hangingPunct="0">
        <a:lnSpc>
          <a:spcPct val="93000"/>
        </a:lnSpc>
        <a:spcBef>
          <a:spcPct val="0"/>
        </a:spcBef>
        <a:spcAft>
          <a:spcPts val="806"/>
        </a:spcAft>
        <a:buClr>
          <a:srgbClr val="000000"/>
        </a:buClr>
        <a:buSzPct val="100000"/>
        <a:buFont typeface="Arial" panose="020B0604020202020204" pitchFamily="34" charset="0"/>
        <a:buChar char="•"/>
        <a:defRPr sz="1814" kern="1200">
          <a:solidFill>
            <a:srgbClr val="000000"/>
          </a:solidFill>
          <a:latin typeface="+mn-lt"/>
          <a:ea typeface="+mn-ea"/>
          <a:cs typeface="+mn-cs"/>
        </a:defRPr>
      </a:lvl1pPr>
      <a:lvl2pPr marL="783372" indent="-260644" algn="l" defTabSz="414726" rtl="0" fontAlgn="base" hangingPunct="0">
        <a:lnSpc>
          <a:spcPct val="93000"/>
        </a:lnSpc>
        <a:spcBef>
          <a:spcPct val="0"/>
        </a:spcBef>
        <a:spcAft>
          <a:spcPts val="1032"/>
        </a:spcAft>
        <a:buClr>
          <a:srgbClr val="000000"/>
        </a:buClr>
        <a:buSzPct val="75000"/>
        <a:buFont typeface="Symbol" panose="05050102010706020507" pitchFamily="18" charset="2"/>
        <a:buChar char=""/>
        <a:defRPr sz="2358" kern="1200">
          <a:solidFill>
            <a:srgbClr val="000000"/>
          </a:solidFill>
          <a:latin typeface="+mn-lt"/>
          <a:ea typeface="+mn-ea"/>
          <a:cs typeface="+mn-cs"/>
        </a:defRPr>
      </a:lvl2pPr>
      <a:lvl3pPr marL="1175057" indent="-195843" algn="l" defTabSz="414726" rtl="0" fontAlgn="base" hangingPunct="0">
        <a:lnSpc>
          <a:spcPct val="93000"/>
        </a:lnSpc>
        <a:spcBef>
          <a:spcPct val="0"/>
        </a:spcBef>
        <a:spcAft>
          <a:spcPts val="771"/>
        </a:spcAft>
        <a:buClr>
          <a:srgbClr val="000000"/>
        </a:buClr>
        <a:buSzPct val="45000"/>
        <a:buFont typeface="Wingdings" panose="05000000000000000000" pitchFamily="2" charset="2"/>
        <a:buChar char=""/>
        <a:defRPr sz="2177" kern="1200">
          <a:solidFill>
            <a:srgbClr val="000000"/>
          </a:solidFill>
          <a:latin typeface="+mn-lt"/>
          <a:ea typeface="+mn-ea"/>
          <a:cs typeface="+mn-cs"/>
        </a:defRPr>
      </a:lvl3pPr>
      <a:lvl4pPr marL="1566743" indent="-195843" algn="l" defTabSz="414726" rtl="0" fontAlgn="base" hangingPunct="0">
        <a:lnSpc>
          <a:spcPct val="93000"/>
        </a:lnSpc>
        <a:spcBef>
          <a:spcPct val="0"/>
        </a:spcBef>
        <a:spcAft>
          <a:spcPts val="522"/>
        </a:spcAft>
        <a:buClr>
          <a:srgbClr val="000000"/>
        </a:buClr>
        <a:buSzPct val="75000"/>
        <a:buFont typeface="Symbol" panose="05050102010706020507" pitchFamily="18" charset="2"/>
        <a:buChar char=""/>
        <a:defRPr sz="1814" kern="1200">
          <a:solidFill>
            <a:srgbClr val="000000"/>
          </a:solidFill>
          <a:latin typeface="+mn-lt"/>
          <a:ea typeface="+mn-ea"/>
          <a:cs typeface="+mn-cs"/>
        </a:defRPr>
      </a:lvl4pPr>
      <a:lvl5pPr marL="1958429" indent="-195843" algn="l" defTabSz="414726" rtl="0" fontAlgn="base" hangingPunct="0">
        <a:lnSpc>
          <a:spcPct val="93000"/>
        </a:lnSpc>
        <a:spcBef>
          <a:spcPct val="0"/>
        </a:spcBef>
        <a:spcAft>
          <a:spcPts val="261"/>
        </a:spcAft>
        <a:buClr>
          <a:srgbClr val="000000"/>
        </a:buClr>
        <a:buSzPct val="45000"/>
        <a:buFont typeface="Wingdings" panose="05000000000000000000" pitchFamily="2" charset="2"/>
        <a:buChar char=""/>
        <a:defRPr sz="1814" kern="1200">
          <a:solidFill>
            <a:srgbClr val="000000"/>
          </a:solidFill>
          <a:latin typeface="+mn-lt"/>
          <a:ea typeface="+mn-ea"/>
          <a:cs typeface="+mn-cs"/>
        </a:defRPr>
      </a:lvl5pPr>
      <a:lvl6pPr marL="2280994" indent="-207363" algn="l" defTabSz="829452"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6pPr>
      <a:lvl7pPr marL="2695720" indent="-207363" algn="l" defTabSz="829452"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7pPr>
      <a:lvl8pPr marL="3110446" indent="-207363" algn="l" defTabSz="829452"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8pPr>
      <a:lvl9pPr marL="3525172" indent="-207363" algn="l" defTabSz="829452"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9pPr>
    </p:bodyStyle>
    <p:otherStyle>
      <a:defPPr>
        <a:defRPr lang="en-US"/>
      </a:defPPr>
      <a:lvl1pPr marL="0" algn="l" defTabSz="829452" rtl="0" eaLnBrk="1" latinLnBrk="0" hangingPunct="1">
        <a:defRPr sz="1633" kern="1200">
          <a:solidFill>
            <a:schemeClr val="tx1"/>
          </a:solidFill>
          <a:latin typeface="+mn-lt"/>
          <a:ea typeface="+mn-ea"/>
          <a:cs typeface="+mn-cs"/>
        </a:defRPr>
      </a:lvl1pPr>
      <a:lvl2pPr marL="414726" algn="l" defTabSz="829452" rtl="0" eaLnBrk="1" latinLnBrk="0" hangingPunct="1">
        <a:defRPr sz="1633" kern="1200">
          <a:solidFill>
            <a:schemeClr val="tx1"/>
          </a:solidFill>
          <a:latin typeface="+mn-lt"/>
          <a:ea typeface="+mn-ea"/>
          <a:cs typeface="+mn-cs"/>
        </a:defRPr>
      </a:lvl2pPr>
      <a:lvl3pPr marL="829452" algn="l" defTabSz="829452" rtl="0" eaLnBrk="1" latinLnBrk="0" hangingPunct="1">
        <a:defRPr sz="1633" kern="1200">
          <a:solidFill>
            <a:schemeClr val="tx1"/>
          </a:solidFill>
          <a:latin typeface="+mn-lt"/>
          <a:ea typeface="+mn-ea"/>
          <a:cs typeface="+mn-cs"/>
        </a:defRPr>
      </a:lvl3pPr>
      <a:lvl4pPr marL="1244178" algn="l" defTabSz="829452" rtl="0" eaLnBrk="1" latinLnBrk="0" hangingPunct="1">
        <a:defRPr sz="1633" kern="1200">
          <a:solidFill>
            <a:schemeClr val="tx1"/>
          </a:solidFill>
          <a:latin typeface="+mn-lt"/>
          <a:ea typeface="+mn-ea"/>
          <a:cs typeface="+mn-cs"/>
        </a:defRPr>
      </a:lvl4pPr>
      <a:lvl5pPr marL="1658904" algn="l" defTabSz="829452" rtl="0" eaLnBrk="1" latinLnBrk="0" hangingPunct="1">
        <a:defRPr sz="1633" kern="1200">
          <a:solidFill>
            <a:schemeClr val="tx1"/>
          </a:solidFill>
          <a:latin typeface="+mn-lt"/>
          <a:ea typeface="+mn-ea"/>
          <a:cs typeface="+mn-cs"/>
        </a:defRPr>
      </a:lvl5pPr>
      <a:lvl6pPr marL="2073631" algn="l" defTabSz="829452" rtl="0" eaLnBrk="1" latinLnBrk="0" hangingPunct="1">
        <a:defRPr sz="1633" kern="1200">
          <a:solidFill>
            <a:schemeClr val="tx1"/>
          </a:solidFill>
          <a:latin typeface="+mn-lt"/>
          <a:ea typeface="+mn-ea"/>
          <a:cs typeface="+mn-cs"/>
        </a:defRPr>
      </a:lvl6pPr>
      <a:lvl7pPr marL="2488357" algn="l" defTabSz="829452" rtl="0" eaLnBrk="1" latinLnBrk="0" hangingPunct="1">
        <a:defRPr sz="1633" kern="1200">
          <a:solidFill>
            <a:schemeClr val="tx1"/>
          </a:solidFill>
          <a:latin typeface="+mn-lt"/>
          <a:ea typeface="+mn-ea"/>
          <a:cs typeface="+mn-cs"/>
        </a:defRPr>
      </a:lvl7pPr>
      <a:lvl8pPr marL="2903083" algn="l" defTabSz="829452" rtl="0" eaLnBrk="1" latinLnBrk="0" hangingPunct="1">
        <a:defRPr sz="1633" kern="1200">
          <a:solidFill>
            <a:schemeClr val="tx1"/>
          </a:solidFill>
          <a:latin typeface="+mn-lt"/>
          <a:ea typeface="+mn-ea"/>
          <a:cs typeface="+mn-cs"/>
        </a:defRPr>
      </a:lvl8pPr>
      <a:lvl9pPr marL="3317809" algn="l" defTabSz="829452" rtl="0" eaLnBrk="1" latinLnBrk="0" hangingPunct="1">
        <a:defRPr sz="163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image" Target="../media/image19.tiff"/><Relationship Id="rId1" Type="http://schemas.openxmlformats.org/officeDocument/2006/relationships/slideLayout" Target="../slideLayouts/slideLayout55.xml"/></Relationships>
</file>

<file path=ppt/slides/_rels/slide4.xml.rels><?xml version="1.0" encoding="UTF-8" standalone="yes"?>
<Relationships xmlns="http://schemas.openxmlformats.org/package/2006/relationships"><Relationship Id="rId3" Type="http://schemas.openxmlformats.org/officeDocument/2006/relationships/image" Target="../media/image20.tiff"/><Relationship Id="rId2" Type="http://schemas.openxmlformats.org/officeDocument/2006/relationships/notesSlide" Target="../notesSlides/notesSlide1.xml"/><Relationship Id="rId1" Type="http://schemas.openxmlformats.org/officeDocument/2006/relationships/slideLayout" Target="../slideLayouts/slideLayout66.xml"/></Relationships>
</file>

<file path=ppt/slides/_rels/slide5.xml.rels><?xml version="1.0" encoding="UTF-8" standalone="yes"?>
<Relationships xmlns="http://schemas.openxmlformats.org/package/2006/relationships"><Relationship Id="rId3" Type="http://schemas.openxmlformats.org/officeDocument/2006/relationships/image" Target="../media/image21.tif"/><Relationship Id="rId2" Type="http://schemas.openxmlformats.org/officeDocument/2006/relationships/notesSlide" Target="../notesSlides/notesSlide2.xml"/><Relationship Id="rId1" Type="http://schemas.openxmlformats.org/officeDocument/2006/relationships/slideLayout" Target="../slideLayouts/slideLayout6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76200" y="2222670"/>
            <a:ext cx="8991600" cy="1143000"/>
          </a:xfrm>
        </p:spPr>
        <p:txBody>
          <a:bodyPr/>
          <a:lstStyle/>
          <a:p>
            <a:r>
              <a:rPr lang="en-US"/>
              <a:t>Recovery Enhancement using Marrow stromal cells in Acute stroKE (REMAKE)    </a:t>
            </a:r>
            <a:endParaRPr lang="en-US" dirty="0"/>
          </a:p>
        </p:txBody>
      </p:sp>
      <p:sp>
        <p:nvSpPr>
          <p:cNvPr id="2051" name="Rectangle 3"/>
          <p:cNvSpPr>
            <a:spLocks noGrp="1" noChangeArrowheads="1"/>
          </p:cNvSpPr>
          <p:nvPr>
            <p:ph type="subTitle" idx="1"/>
          </p:nvPr>
        </p:nvSpPr>
        <p:spPr>
          <a:xfrm>
            <a:off x="-9525" y="3021650"/>
            <a:ext cx="8919520" cy="1219200"/>
          </a:xfrm>
        </p:spPr>
        <p:txBody>
          <a:bodyPr/>
          <a:lstStyle/>
          <a:p>
            <a:r>
              <a:rPr lang="en-US" dirty="0"/>
              <a:t> </a:t>
            </a:r>
          </a:p>
          <a:p>
            <a:r>
              <a:rPr lang="en-US" sz="3000" dirty="0"/>
              <a:t> </a:t>
            </a:r>
          </a:p>
          <a:p>
            <a:r>
              <a:rPr lang="en-US" sz="3000" dirty="0"/>
              <a:t>Sean I. Savitz, MD  UTHealth</a:t>
            </a:r>
          </a:p>
          <a:p>
            <a:r>
              <a:rPr lang="en-US" sz="3000" dirty="0"/>
              <a:t>Steve Cramer, MD UCLA Health</a:t>
            </a:r>
          </a:p>
          <a:p>
            <a:r>
              <a:rPr lang="en-US" sz="3000" dirty="0"/>
              <a:t>Larry Wechsler, MD Penn Medicine </a:t>
            </a:r>
          </a:p>
          <a:p>
            <a:r>
              <a:rPr lang="en-US" sz="3000" dirty="0"/>
              <a:t>Chuck Green, PhD UTHealth-Houston</a:t>
            </a:r>
          </a:p>
          <a:p>
            <a:endParaRPr lang="en-US" sz="2400" dirty="0"/>
          </a:p>
          <a:p>
            <a:r>
              <a:rPr lang="en-US" sz="2000" dirty="0"/>
              <a:t>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4480" y="104209"/>
            <a:ext cx="1805838" cy="1385224"/>
          </a:xfrm>
          <a:prstGeom prst="rect">
            <a:avLst/>
          </a:prstGeom>
        </p:spPr>
      </p:pic>
      <p:pic>
        <p:nvPicPr>
          <p:cNvPr id="1030" name="Picture 6" descr="UCLA Health Logo - UCLA Health Brand Guidelines - Los Angeles, CA">
            <a:extLst>
              <a:ext uri="{FF2B5EF4-FFF2-40B4-BE49-F238E27FC236}">
                <a16:creationId xmlns:a16="http://schemas.microsoft.com/office/drawing/2014/main" id="{1444E447-F9FF-4C2F-901A-5567D028537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71800" y="-93543"/>
            <a:ext cx="2362200" cy="176279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University of Pennsylvania Health System | Penn Medicine">
            <a:extLst>
              <a:ext uri="{FF2B5EF4-FFF2-40B4-BE49-F238E27FC236}">
                <a16:creationId xmlns:a16="http://schemas.microsoft.com/office/drawing/2014/main" id="{3B8D9CEB-8F73-4FCF-80E9-B5320E75B2F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42970" y="609600"/>
            <a:ext cx="2895600" cy="5062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27501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66509-9352-4013-8EC3-AC5C139E30B6}"/>
              </a:ext>
            </a:extLst>
          </p:cNvPr>
          <p:cNvSpPr>
            <a:spLocks noGrp="1"/>
          </p:cNvSpPr>
          <p:nvPr>
            <p:ph type="title"/>
          </p:nvPr>
        </p:nvSpPr>
        <p:spPr>
          <a:xfrm>
            <a:off x="304800" y="-304800"/>
            <a:ext cx="8229600" cy="990600"/>
          </a:xfrm>
        </p:spPr>
        <p:txBody>
          <a:bodyPr>
            <a:normAutofit/>
          </a:bodyPr>
          <a:lstStyle/>
          <a:p>
            <a:r>
              <a:rPr lang="en-US" sz="4000" dirty="0"/>
              <a:t>Analyses</a:t>
            </a:r>
          </a:p>
        </p:txBody>
      </p:sp>
      <p:sp>
        <p:nvSpPr>
          <p:cNvPr id="3" name="Content Placeholder 2">
            <a:extLst>
              <a:ext uri="{FF2B5EF4-FFF2-40B4-BE49-F238E27FC236}">
                <a16:creationId xmlns:a16="http://schemas.microsoft.com/office/drawing/2014/main" id="{28318AE6-DC43-4EA1-8A25-68AB15EBFEB8}"/>
              </a:ext>
            </a:extLst>
          </p:cNvPr>
          <p:cNvSpPr>
            <a:spLocks noGrp="1"/>
          </p:cNvSpPr>
          <p:nvPr>
            <p:ph idx="1"/>
          </p:nvPr>
        </p:nvSpPr>
        <p:spPr>
          <a:xfrm>
            <a:off x="76200" y="457200"/>
            <a:ext cx="8991600" cy="6248400"/>
          </a:xfrm>
        </p:spPr>
        <p:txBody>
          <a:bodyPr>
            <a:noAutofit/>
          </a:bodyPr>
          <a:lstStyle/>
          <a:p>
            <a:r>
              <a:rPr lang="en-US" sz="1800" dirty="0"/>
              <a:t>Phase I Bayesian Continual Reassessment Method</a:t>
            </a:r>
          </a:p>
          <a:p>
            <a:pPr lvl="1"/>
            <a:r>
              <a:rPr lang="en-US" sz="1800" dirty="0"/>
              <a:t>3:1 Randomization (</a:t>
            </a:r>
            <a:r>
              <a:rPr lang="en-US" sz="1800" dirty="0" err="1"/>
              <a:t>N</a:t>
            </a:r>
            <a:r>
              <a:rPr lang="en-US" sz="1800" baseline="-25000" dirty="0" err="1"/>
              <a:t>max</a:t>
            </a:r>
            <a:r>
              <a:rPr lang="en-US" sz="1800" dirty="0"/>
              <a:t>= 60) </a:t>
            </a:r>
          </a:p>
          <a:p>
            <a:pPr lvl="1"/>
            <a:r>
              <a:rPr lang="en-US" sz="1800" dirty="0"/>
              <a:t>Dose Escalation (</a:t>
            </a:r>
            <a:r>
              <a:rPr lang="en-US" sz="1800" dirty="0" err="1"/>
              <a:t>n</a:t>
            </a:r>
            <a:r>
              <a:rPr lang="en-US" sz="1800" baseline="-25000" dirty="0" err="1"/>
              <a:t>max</a:t>
            </a:r>
            <a:r>
              <a:rPr lang="en-US" sz="1800" dirty="0"/>
              <a:t>= 48) and Placebo Control Arms (</a:t>
            </a:r>
            <a:r>
              <a:rPr lang="en-US" sz="1800" dirty="0" err="1"/>
              <a:t>n</a:t>
            </a:r>
            <a:r>
              <a:rPr lang="en-US" sz="1800" baseline="-25000" dirty="0" err="1"/>
              <a:t>max</a:t>
            </a:r>
            <a:r>
              <a:rPr lang="en-US" sz="1800" dirty="0"/>
              <a:t>= 12).</a:t>
            </a:r>
          </a:p>
          <a:p>
            <a:pPr lvl="1"/>
            <a:endParaRPr lang="en-US" sz="1800" dirty="0"/>
          </a:p>
          <a:p>
            <a:r>
              <a:rPr lang="en-US" sz="1800" dirty="0"/>
              <a:t>Phase II Efficacy Effect Size</a:t>
            </a:r>
          </a:p>
          <a:p>
            <a:pPr lvl="1"/>
            <a:r>
              <a:rPr lang="en-US" sz="1800" dirty="0"/>
              <a:t>1:1 Randomization N = 160</a:t>
            </a:r>
          </a:p>
          <a:p>
            <a:pPr lvl="1"/>
            <a:r>
              <a:rPr lang="en-US" sz="1800" dirty="0"/>
              <a:t>Highest acceptable dose versus placebo, incorporating Phase I participants receiving that dose or placebo. </a:t>
            </a:r>
          </a:p>
          <a:p>
            <a:endParaRPr lang="en-US" sz="1800" dirty="0"/>
          </a:p>
          <a:p>
            <a:r>
              <a:rPr lang="en-US" sz="1800" dirty="0"/>
              <a:t>Decision Rules </a:t>
            </a:r>
          </a:p>
          <a:p>
            <a:pPr lvl="1"/>
            <a:r>
              <a:rPr lang="en-US" sz="1800" dirty="0"/>
              <a:t>Minimum Clinically Meaningful Effect Size: 10% Improvement FM-UE (6.6 points in raw FM-UE units)</a:t>
            </a:r>
          </a:p>
          <a:p>
            <a:pPr lvl="1"/>
            <a:r>
              <a:rPr lang="en-US" sz="1800" dirty="0"/>
              <a:t>Placebo group estimate from Chollet, et al. (Placebo: 16.2 (S.D. = 16.6)).</a:t>
            </a:r>
          </a:p>
          <a:p>
            <a:pPr lvl="1"/>
            <a:r>
              <a:rPr lang="en-US" sz="1800" dirty="0"/>
              <a:t>Should be modeled in the log-normal form. </a:t>
            </a:r>
          </a:p>
          <a:p>
            <a:pPr lvl="1"/>
            <a:r>
              <a:rPr lang="en-US" sz="1800" dirty="0"/>
              <a:t>Decision Threshold: Posterior Probability (Improvement </a:t>
            </a:r>
            <a:r>
              <a:rPr lang="en-US" sz="1800" u="sng" dirty="0"/>
              <a:t>&gt;</a:t>
            </a:r>
            <a:r>
              <a:rPr lang="en-US" sz="1800" dirty="0"/>
              <a:t> 10%) </a:t>
            </a:r>
            <a:r>
              <a:rPr lang="en-US" sz="1800" u="sng" dirty="0"/>
              <a:t>&gt;</a:t>
            </a:r>
            <a:r>
              <a:rPr lang="en-US" sz="1800" dirty="0"/>
              <a:t> 0.80</a:t>
            </a:r>
          </a:p>
          <a:p>
            <a:endParaRPr lang="en-US" sz="1800" dirty="0"/>
          </a:p>
          <a:p>
            <a:r>
              <a:rPr lang="en-US" sz="1800" dirty="0"/>
              <a:t>K = 1000 Monte Carlo simulations suggest that N = 160 will detect this effect 99.3% of the time.</a:t>
            </a:r>
          </a:p>
          <a:p>
            <a:pPr lvl="1"/>
            <a:r>
              <a:rPr lang="en-US" sz="1800" dirty="0"/>
              <a:t>Pre-planned Heterogeneity of Treatment Effect (HTE) for: ethnicity/race, age sex/gender</a:t>
            </a:r>
          </a:p>
        </p:txBody>
      </p:sp>
    </p:spTree>
    <p:extLst>
      <p:ext uri="{BB962C8B-B14F-4D97-AF65-F5344CB8AC3E}">
        <p14:creationId xmlns:p14="http://schemas.microsoft.com/office/powerpoint/2010/main" val="35558047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78D8E-B96E-4511-B873-C364734686F6}"/>
              </a:ext>
            </a:extLst>
          </p:cNvPr>
          <p:cNvSpPr>
            <a:spLocks noGrp="1"/>
          </p:cNvSpPr>
          <p:nvPr>
            <p:ph type="title"/>
          </p:nvPr>
        </p:nvSpPr>
        <p:spPr>
          <a:xfrm>
            <a:off x="457200" y="0"/>
            <a:ext cx="8229600" cy="1143000"/>
          </a:xfrm>
        </p:spPr>
        <p:txBody>
          <a:bodyPr/>
          <a:lstStyle/>
          <a:p>
            <a:r>
              <a:rPr lang="en-US" dirty="0"/>
              <a:t>Summary</a:t>
            </a:r>
          </a:p>
        </p:txBody>
      </p:sp>
      <p:sp>
        <p:nvSpPr>
          <p:cNvPr id="3" name="Content Placeholder 2">
            <a:extLst>
              <a:ext uri="{FF2B5EF4-FFF2-40B4-BE49-F238E27FC236}">
                <a16:creationId xmlns:a16="http://schemas.microsoft.com/office/drawing/2014/main" id="{5BCAF1EC-2565-40B2-A687-376A1417032C}"/>
              </a:ext>
            </a:extLst>
          </p:cNvPr>
          <p:cNvSpPr>
            <a:spLocks noGrp="1"/>
          </p:cNvSpPr>
          <p:nvPr>
            <p:ph idx="1"/>
          </p:nvPr>
        </p:nvSpPr>
        <p:spPr>
          <a:xfrm>
            <a:off x="457200" y="1371600"/>
            <a:ext cx="8229600" cy="4754563"/>
          </a:xfrm>
        </p:spPr>
        <p:txBody>
          <a:bodyPr>
            <a:normAutofit fontScale="85000" lnSpcReduction="20000"/>
          </a:bodyPr>
          <a:lstStyle/>
          <a:p>
            <a:r>
              <a:rPr lang="en-US" dirty="0"/>
              <a:t>After 20 years of animal studies showing efficacy, we are proposing the first Phase I/II clinical trial of allogeneic MSCs in patients with acute stroke</a:t>
            </a:r>
          </a:p>
          <a:p>
            <a:endParaRPr lang="en-US" dirty="0"/>
          </a:p>
          <a:p>
            <a:r>
              <a:rPr lang="en-US" dirty="0"/>
              <a:t>MSCs are not proprietary and can be manufactured in the public domain</a:t>
            </a:r>
          </a:p>
          <a:p>
            <a:endParaRPr lang="en-US" dirty="0"/>
          </a:p>
          <a:p>
            <a:r>
              <a:rPr lang="en-US" dirty="0"/>
              <a:t>Modality specific endpoints specifically chosen to measure recovery of the impaired arm</a:t>
            </a:r>
          </a:p>
          <a:p>
            <a:endParaRPr lang="en-US" dirty="0"/>
          </a:p>
          <a:p>
            <a:r>
              <a:rPr lang="en-US" dirty="0"/>
              <a:t>Biomarker studies embedded to validate mechanisms of action discovered in animal studies</a:t>
            </a:r>
          </a:p>
        </p:txBody>
      </p:sp>
    </p:spTree>
    <p:extLst>
      <p:ext uri="{BB962C8B-B14F-4D97-AF65-F5344CB8AC3E}">
        <p14:creationId xmlns:p14="http://schemas.microsoft.com/office/powerpoint/2010/main" val="36741851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1184"/>
            <a:ext cx="8229600" cy="868362"/>
          </a:xfrm>
        </p:spPr>
        <p:txBody>
          <a:bodyPr>
            <a:noAutofit/>
          </a:bodyPr>
          <a:lstStyle/>
          <a:p>
            <a:r>
              <a:rPr lang="en-US" sz="3600" dirty="0"/>
              <a:t>Marrow Stromal Cells (MSCs)</a:t>
            </a:r>
          </a:p>
        </p:txBody>
      </p:sp>
      <p:sp>
        <p:nvSpPr>
          <p:cNvPr id="3" name="Content Placeholder 2"/>
          <p:cNvSpPr>
            <a:spLocks noGrp="1"/>
          </p:cNvSpPr>
          <p:nvPr>
            <p:ph idx="1"/>
          </p:nvPr>
        </p:nvSpPr>
        <p:spPr>
          <a:xfrm>
            <a:off x="50831" y="932597"/>
            <a:ext cx="4191000" cy="5925403"/>
          </a:xfrm>
        </p:spPr>
        <p:txBody>
          <a:bodyPr>
            <a:normAutofit fontScale="92500" lnSpcReduction="10000"/>
          </a:bodyPr>
          <a:lstStyle/>
          <a:p>
            <a:r>
              <a:rPr lang="en-US" sz="2800" dirty="0"/>
              <a:t>MSCs (0.01% of BM) isolated, grown and passaged in culture.</a:t>
            </a:r>
          </a:p>
          <a:p>
            <a:endParaRPr lang="en-US" sz="2800" dirty="0"/>
          </a:p>
          <a:p>
            <a:r>
              <a:rPr lang="en-US" sz="2800" dirty="0"/>
              <a:t>Stored and readily available (off the shelf) </a:t>
            </a:r>
            <a:endParaRPr lang="en-US" sz="2600" dirty="0"/>
          </a:p>
          <a:p>
            <a:pPr lvl="1"/>
            <a:r>
              <a:rPr lang="en-US" sz="2600" dirty="0"/>
              <a:t>Allogeneic</a:t>
            </a:r>
          </a:p>
          <a:p>
            <a:endParaRPr lang="en-US" sz="2800" dirty="0"/>
          </a:p>
          <a:p>
            <a:r>
              <a:rPr lang="en-US" sz="2800" dirty="0"/>
              <a:t>Mechanisms</a:t>
            </a:r>
          </a:p>
          <a:p>
            <a:pPr lvl="1"/>
            <a:r>
              <a:rPr lang="en-US" sz="2600" dirty="0"/>
              <a:t>Modulate Immune Responses </a:t>
            </a:r>
          </a:p>
          <a:p>
            <a:pPr lvl="1"/>
            <a:r>
              <a:rPr lang="en-US" sz="2600" dirty="0" err="1"/>
              <a:t>Facililate</a:t>
            </a:r>
            <a:r>
              <a:rPr lang="en-US" sz="2600" dirty="0"/>
              <a:t> Brain Repair</a:t>
            </a:r>
          </a:p>
          <a:p>
            <a:pPr lvl="1"/>
            <a:r>
              <a:rPr lang="en-US" sz="2600" dirty="0"/>
              <a:t>Reduce White Matter Injury</a:t>
            </a:r>
          </a:p>
          <a:p>
            <a:pPr marL="0" indent="0">
              <a:buNone/>
            </a:pPr>
            <a:endParaRPr lang="en-US" sz="2800" dirty="0"/>
          </a:p>
          <a:p>
            <a:pPr marL="0" indent="0">
              <a:buNone/>
            </a:pPr>
            <a:endParaRPr lang="en-US" sz="2800" dirty="0"/>
          </a:p>
          <a:p>
            <a:pPr>
              <a:buNone/>
            </a:pPr>
            <a:endParaRPr lang="en-US" dirty="0"/>
          </a:p>
          <a:p>
            <a:endParaRPr lang="en-US" dirty="0"/>
          </a:p>
        </p:txBody>
      </p:sp>
      <p:pic>
        <p:nvPicPr>
          <p:cNvPr id="4" name="Picture 3" descr="H:\Flash drive-1\USB Disk (E)\hMSC\hMSC\hMSC-4x-8.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57800" y="932597"/>
            <a:ext cx="2777685" cy="219160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427355" y="4572000"/>
            <a:ext cx="248786" cy="646331"/>
          </a:xfrm>
          <a:prstGeom prst="rect">
            <a:avLst/>
          </a:prstGeom>
          <a:noFill/>
        </p:spPr>
        <p:txBody>
          <a:bodyPr wrap="none" rtlCol="0">
            <a:spAutoFit/>
          </a:bodyPr>
          <a:lstStyle/>
          <a:p>
            <a:pPr marR="0" lvl="0" algn="l" defTabSz="914400" rtl="0" eaLnBrk="1" fontAlgn="base" latinLnBrk="0" hangingPunct="1">
              <a:lnSpc>
                <a:spcPct val="100000"/>
              </a:lnSpc>
              <a:spcBef>
                <a:spcPct val="0"/>
              </a:spcBef>
              <a:spcAft>
                <a:spcPct val="0"/>
              </a:spcAft>
              <a:buClrTx/>
              <a:buSzTx/>
              <a:tabLst/>
              <a:defRPr/>
            </a:pPr>
            <a:endParaRPr kumimoji="0" lang="en-US" sz="1800" b="0" i="0" u="none" strike="noStrike" kern="1200" cap="none" spc="0" normalizeH="0" baseline="0" noProof="0" dirty="0">
              <a:ln>
                <a:noFill/>
              </a:ln>
              <a:solidFill>
                <a:prstClr val="black"/>
              </a:solidFill>
              <a:effectLst/>
              <a:uLnTx/>
              <a:uFillTx/>
              <a:latin typeface="Arial"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itchFamily="34" charset="0"/>
                <a:ea typeface="+mn-ea"/>
                <a:cs typeface="+mn-cs"/>
              </a:rPr>
              <a:t> </a:t>
            </a:r>
          </a:p>
        </p:txBody>
      </p:sp>
      <p:sp>
        <p:nvSpPr>
          <p:cNvPr id="7" name="TextBox 6">
            <a:extLst>
              <a:ext uri="{FF2B5EF4-FFF2-40B4-BE49-F238E27FC236}">
                <a16:creationId xmlns:a16="http://schemas.microsoft.com/office/drawing/2014/main" id="{4A5D791A-8430-4885-BEBC-90A08FD38A53}"/>
              </a:ext>
            </a:extLst>
          </p:cNvPr>
          <p:cNvSpPr txBox="1"/>
          <p:nvPr/>
        </p:nvSpPr>
        <p:spPr>
          <a:xfrm>
            <a:off x="4953000" y="3352800"/>
            <a:ext cx="4236224" cy="3570208"/>
          </a:xfrm>
          <a:prstGeom prst="rect">
            <a:avLst/>
          </a:prstGeom>
          <a:noFill/>
        </p:spPr>
        <p:txBody>
          <a:bodyPr wrap="none" rtlCol="0">
            <a:spAutoFit/>
          </a:bodyPr>
          <a:lstStyle/>
          <a:p>
            <a:pPr marL="285750" indent="-285750">
              <a:buFont typeface="Arial" panose="020B0604020202020204" pitchFamily="34" charset="0"/>
              <a:buChar char="•"/>
            </a:pPr>
            <a:r>
              <a:rPr lang="en-US" sz="2600" dirty="0">
                <a:latin typeface="Calibri" panose="020F0502020204030204" pitchFamily="34" charset="0"/>
                <a:cs typeface="Calibri" panose="020F0502020204030204" pitchFamily="34" charset="0"/>
              </a:rPr>
              <a:t>Extensive Preclinical Data</a:t>
            </a:r>
          </a:p>
          <a:p>
            <a:pPr marL="742950" lvl="1" indent="-285750">
              <a:buFont typeface="Arial" panose="020B0604020202020204" pitchFamily="34" charset="0"/>
              <a:buChar char="•"/>
            </a:pPr>
            <a:r>
              <a:rPr lang="en-US" sz="2200" dirty="0">
                <a:latin typeface="Calibri" panose="020F0502020204030204" pitchFamily="34" charset="0"/>
                <a:cs typeface="Calibri" panose="020F0502020204030204" pitchFamily="34" charset="0"/>
              </a:rPr>
              <a:t>Stroke, TBI, SCI</a:t>
            </a:r>
          </a:p>
          <a:p>
            <a:pPr marL="742950" lvl="1" indent="-285750">
              <a:buFont typeface="Arial" panose="020B0604020202020204" pitchFamily="34" charset="0"/>
              <a:buChar char="•"/>
            </a:pPr>
            <a:r>
              <a:rPr lang="en-US" sz="2200" u="sng" dirty="0">
                <a:latin typeface="Calibri" panose="020F0502020204030204" pitchFamily="34" charset="0"/>
                <a:cs typeface="Calibri" panose="020F0502020204030204" pitchFamily="34" charset="0"/>
              </a:rPr>
              <a:t>Over 20 years!</a:t>
            </a:r>
          </a:p>
          <a:p>
            <a:pPr marL="285750" indent="-285750">
              <a:buFont typeface="Arial" panose="020B0604020202020204" pitchFamily="34" charset="0"/>
              <a:buChar char="•"/>
            </a:pPr>
            <a:endParaRPr lang="en-US" dirty="0"/>
          </a:p>
          <a:p>
            <a:endParaRPr lang="en-US" sz="28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2800" dirty="0">
                <a:latin typeface="Calibri" panose="020F0502020204030204" pitchFamily="34" charset="0"/>
                <a:cs typeface="Calibri" panose="020F0502020204030204" pitchFamily="34" charset="0"/>
              </a:rPr>
              <a:t>Clinical Trials have shown </a:t>
            </a:r>
          </a:p>
          <a:p>
            <a:r>
              <a:rPr lang="en-US" sz="2800" dirty="0">
                <a:latin typeface="Calibri" panose="020F0502020204030204" pitchFamily="34" charset="0"/>
                <a:cs typeface="Calibri" panose="020F0502020204030204" pitchFamily="34" charset="0"/>
              </a:rPr>
              <a:t>    extensive safety </a:t>
            </a:r>
          </a:p>
          <a:p>
            <a:pPr marL="742950" lvl="1" indent="-285750">
              <a:buFont typeface="Arial" panose="020B0604020202020204" pitchFamily="34" charset="0"/>
              <a:buChar char="•"/>
            </a:pPr>
            <a:r>
              <a:rPr lang="en-US" dirty="0"/>
              <a:t>1000s of patients </a:t>
            </a:r>
          </a:p>
          <a:p>
            <a:pPr marL="742950" lvl="1" indent="-285750">
              <a:buFont typeface="Arial" panose="020B0604020202020204" pitchFamily="34" charset="0"/>
              <a:buChar char="•"/>
            </a:pPr>
            <a:r>
              <a:rPr lang="en-US" dirty="0"/>
              <a:t>Approved Rx for GVHD</a:t>
            </a:r>
          </a:p>
          <a:p>
            <a:endParaRPr lang="en-US" dirty="0"/>
          </a:p>
        </p:txBody>
      </p:sp>
    </p:spTree>
    <p:extLst>
      <p:ext uri="{BB962C8B-B14F-4D97-AF65-F5344CB8AC3E}">
        <p14:creationId xmlns:p14="http://schemas.microsoft.com/office/powerpoint/2010/main" val="2562312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9550" y="0"/>
            <a:ext cx="8772525" cy="6858000"/>
          </a:xfrm>
          <a:prstGeom prst="rect">
            <a:avLst/>
          </a:prstGeom>
        </p:spPr>
      </p:pic>
      <p:sp>
        <p:nvSpPr>
          <p:cNvPr id="3" name="TextBox 2">
            <a:extLst>
              <a:ext uri="{FF2B5EF4-FFF2-40B4-BE49-F238E27FC236}">
                <a16:creationId xmlns:a16="http://schemas.microsoft.com/office/drawing/2014/main" id="{66B958AD-948D-451D-8633-3935DF050241}"/>
              </a:ext>
            </a:extLst>
          </p:cNvPr>
          <p:cNvSpPr txBox="1"/>
          <p:nvPr/>
        </p:nvSpPr>
        <p:spPr>
          <a:xfrm>
            <a:off x="6436207" y="6558290"/>
            <a:ext cx="2707793" cy="261610"/>
          </a:xfrm>
          <a:prstGeom prst="rect">
            <a:avLst/>
          </a:prstGeom>
          <a:noFill/>
        </p:spPr>
        <p:txBody>
          <a:bodyPr wrap="none" rtlCol="0">
            <a:spAutoFit/>
          </a:bodyPr>
          <a:lstStyle/>
          <a:p>
            <a:r>
              <a:rPr lang="en-US" sz="1100" dirty="0" err="1"/>
              <a:t>Satani</a:t>
            </a:r>
            <a:r>
              <a:rPr lang="en-US" sz="1100" dirty="0"/>
              <a:t> et al. 2019 Frontiers in Neurology</a:t>
            </a:r>
          </a:p>
        </p:txBody>
      </p:sp>
    </p:spTree>
    <p:extLst>
      <p:ext uri="{BB962C8B-B14F-4D97-AF65-F5344CB8AC3E}">
        <p14:creationId xmlns:p14="http://schemas.microsoft.com/office/powerpoint/2010/main" val="14596365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a:extLst>
              <a:ext uri="{FF2B5EF4-FFF2-40B4-BE49-F238E27FC236}">
                <a16:creationId xmlns:a16="http://schemas.microsoft.com/office/drawing/2014/main" id="{03A06061-AEFB-42AB-86A0-6A334DB79684}"/>
              </a:ext>
            </a:extLst>
          </p:cNvPr>
          <p:cNvSpPr txBox="1">
            <a:spLocks noChangeArrowheads="1"/>
          </p:cNvSpPr>
          <p:nvPr/>
        </p:nvSpPr>
        <p:spPr bwMode="auto">
          <a:xfrm>
            <a:off x="325441" y="239401"/>
            <a:ext cx="8493120" cy="5572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9pPr>
          </a:lstStyle>
          <a:p>
            <a:pPr marL="0" marR="0" lvl="0" indent="0" algn="ctr" defTabSz="414726" rtl="0" eaLnBrk="1" fontAlgn="base" latinLnBrk="0" hangingPunct="0">
              <a:lnSpc>
                <a:spcPct val="93000"/>
              </a:lnSpc>
              <a:spcBef>
                <a:spcPct val="0"/>
              </a:spcBef>
              <a:spcAft>
                <a:spcPct val="0"/>
              </a:spcAft>
              <a:buClr>
                <a:srgbClr val="000000"/>
              </a:buClr>
              <a:buSzPct val="45000"/>
              <a:buFontTx/>
              <a:buNone/>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defRPr/>
            </a:pPr>
            <a:r>
              <a:rPr kumimoji="0" lang="en-GB" altLang="en-US" sz="1451" b="1" i="0" u="none" strike="noStrike" kern="1200" cap="none" spc="0" normalizeH="0" baseline="0" noProof="0" dirty="0">
                <a:ln>
                  <a:noFill/>
                </a:ln>
                <a:solidFill>
                  <a:srgbClr val="000000"/>
                </a:solidFill>
                <a:effectLst/>
                <a:uLnTx/>
                <a:uFillTx/>
                <a:latin typeface="Arial" panose="020B0604020202020204" pitchFamily="34" charset="0"/>
                <a:ea typeface="+mn-ea"/>
              </a:rPr>
              <a:t>A model for how cell therapies enhance recovery after stroke. </a:t>
            </a:r>
          </a:p>
        </p:txBody>
      </p:sp>
      <p:sp>
        <p:nvSpPr>
          <p:cNvPr id="3076" name="Text Box 4">
            <a:extLst>
              <a:ext uri="{FF2B5EF4-FFF2-40B4-BE49-F238E27FC236}">
                <a16:creationId xmlns:a16="http://schemas.microsoft.com/office/drawing/2014/main" id="{241EA742-BBF1-49E3-B0C6-177E369AAFAF}"/>
              </a:ext>
            </a:extLst>
          </p:cNvPr>
          <p:cNvSpPr txBox="1">
            <a:spLocks noChangeArrowheads="1"/>
          </p:cNvSpPr>
          <p:nvPr/>
        </p:nvSpPr>
        <p:spPr bwMode="auto">
          <a:xfrm>
            <a:off x="770400" y="6525268"/>
            <a:ext cx="3918240" cy="30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1pPr>
            <a:lvl2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2pPr>
            <a:lvl3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3pPr>
            <a:lvl4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4pPr>
            <a:lvl5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9pPr>
          </a:lstStyle>
          <a:p>
            <a:pPr marL="0" marR="0" lvl="0" indent="0" algn="l" defTabSz="414726" rtl="0" eaLnBrk="1" fontAlgn="base" latinLnBrk="0" hangingPunct="0">
              <a:lnSpc>
                <a:spcPct val="93000"/>
              </a:lnSpc>
              <a:spcBef>
                <a:spcPct val="0"/>
              </a:spcBef>
              <a:spcAft>
                <a:spcPct val="0"/>
              </a:spcAft>
              <a:buClr>
                <a:srgbClr val="000000"/>
              </a:buClr>
              <a:buSzPct val="45000"/>
              <a:buFontTx/>
              <a:buNone/>
              <a:tabLst>
                <a:tab pos="656650" algn="l"/>
                <a:tab pos="1313299" algn="l"/>
                <a:tab pos="1969949" algn="l"/>
                <a:tab pos="2626599" algn="l"/>
                <a:tab pos="3283248" algn="l"/>
              </a:tabLst>
              <a:defRPr/>
            </a:pPr>
            <a:r>
              <a:rPr kumimoji="0" lang="en-GB" altLang="en-US" sz="1089" b="1" i="0" u="none" strike="noStrike" kern="1200" cap="none" spc="0" normalizeH="0" baseline="0" noProof="0" dirty="0">
                <a:ln>
                  <a:noFill/>
                </a:ln>
                <a:solidFill>
                  <a:srgbClr val="000000"/>
                </a:solidFill>
                <a:effectLst/>
                <a:uLnTx/>
                <a:uFillTx/>
                <a:latin typeface="Arial" panose="020B0604020202020204" pitchFamily="34" charset="0"/>
                <a:ea typeface="+mn-ea"/>
              </a:rPr>
              <a:t>Mays and Savitz. Stroke. 2018;49:1058-1065</a:t>
            </a:r>
          </a:p>
        </p:txBody>
      </p:sp>
      <p:sp>
        <p:nvSpPr>
          <p:cNvPr id="3077" name="Text Box 5">
            <a:extLst>
              <a:ext uri="{FF2B5EF4-FFF2-40B4-BE49-F238E27FC236}">
                <a16:creationId xmlns:a16="http://schemas.microsoft.com/office/drawing/2014/main" id="{C1964788-7825-4B55-93A3-C6B14A90CDFD}"/>
              </a:ext>
            </a:extLst>
          </p:cNvPr>
          <p:cNvSpPr txBox="1">
            <a:spLocks noChangeArrowheads="1"/>
          </p:cNvSpPr>
          <p:nvPr/>
        </p:nvSpPr>
        <p:spPr bwMode="auto">
          <a:xfrm>
            <a:off x="5420161" y="6612841"/>
            <a:ext cx="3624480" cy="3470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85725" indent="-85725">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1pPr>
            <a:lvl2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2pPr>
            <a:lvl3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3pPr>
            <a:lvl4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4pPr>
            <a:lvl5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9pPr>
          </a:lstStyle>
          <a:p>
            <a:pPr marL="77761" marR="0" lvl="0" indent="-77761" algn="l" defTabSz="414726" rtl="0" eaLnBrk="1" fontAlgn="base" latinLnBrk="0" hangingPunct="0">
              <a:lnSpc>
                <a:spcPct val="93000"/>
              </a:lnSpc>
              <a:spcBef>
                <a:spcPct val="0"/>
              </a:spcBef>
              <a:spcAft>
                <a:spcPct val="0"/>
              </a:spcAft>
              <a:buClr>
                <a:srgbClr val="000000"/>
              </a:buClr>
              <a:buSzPct val="45000"/>
              <a:buFontTx/>
              <a:buNone/>
              <a:tabLst>
                <a:tab pos="656650" algn="l"/>
                <a:tab pos="1313299" algn="l"/>
                <a:tab pos="1969949" algn="l"/>
                <a:tab pos="2626599" algn="l"/>
                <a:tab pos="3283248" algn="l"/>
              </a:tabLst>
              <a:defRPr/>
            </a:pPr>
            <a:r>
              <a:rPr kumimoji="0" lang="en-GB" altLang="en-US" sz="907" b="0" i="0" u="none" strike="noStrike" kern="1200" cap="none" spc="0" normalizeH="0" baseline="0" noProof="0">
                <a:ln>
                  <a:noFill/>
                </a:ln>
                <a:solidFill>
                  <a:srgbClr val="000000"/>
                </a:solidFill>
                <a:effectLst/>
                <a:uLnTx/>
                <a:uFillTx/>
                <a:latin typeface="Arial" panose="020B0604020202020204" pitchFamily="34" charset="0"/>
                <a:ea typeface="+mn-ea"/>
              </a:rPr>
              <a:t>Copyright © American Heart Association, Inc. All rights reserved.</a:t>
            </a:r>
          </a:p>
        </p:txBody>
      </p:sp>
      <p:pic>
        <p:nvPicPr>
          <p:cNvPr id="3" name="Picture 2" descr="Diagram&#10;&#10;Description automatically generated">
            <a:extLst>
              <a:ext uri="{FF2B5EF4-FFF2-40B4-BE49-F238E27FC236}">
                <a16:creationId xmlns:a16="http://schemas.microsoft.com/office/drawing/2014/main" id="{8B3683A9-12BD-46E3-AE0A-A7A7468D03F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8192" y="540327"/>
            <a:ext cx="7476565" cy="5777345"/>
          </a:xfrm>
          <a:prstGeom prst="rect">
            <a:avLst/>
          </a:prstGeom>
        </p:spPr>
      </p:pic>
    </p:spTree>
    <p:extLst>
      <p:ext uri="{BB962C8B-B14F-4D97-AF65-F5344CB8AC3E}">
        <p14:creationId xmlns:p14="http://schemas.microsoft.com/office/powerpoint/2010/main" val="249919311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8312"/>
            <a:ext cx="9144000" cy="6775088"/>
          </a:xfrm>
          <a:prstGeom prst="rect">
            <a:avLst/>
          </a:prstGeom>
        </p:spPr>
      </p:pic>
      <p:sp>
        <p:nvSpPr>
          <p:cNvPr id="2" name="TextBox 1"/>
          <p:cNvSpPr txBox="1"/>
          <p:nvPr/>
        </p:nvSpPr>
        <p:spPr>
          <a:xfrm>
            <a:off x="2590800" y="6237069"/>
            <a:ext cx="4405180" cy="1107996"/>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itchFamily="34" charset="0"/>
                <a:ea typeface="+mn-ea"/>
                <a:cs typeface="+mn-cs"/>
              </a:rPr>
              <a:t>Savitz and Parsha.  Cell therapies to enhance recovery of the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itchFamily="34" charset="0"/>
                <a:ea typeface="+mn-ea"/>
                <a:cs typeface="+mn-cs"/>
              </a:rPr>
              <a:t>stroke patient.  In: Grotta et al, eds.   Stroke: Pathophysiology,</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itchFamily="34" charset="0"/>
                <a:ea typeface="+mn-ea"/>
                <a:cs typeface="+mn-cs"/>
              </a:rPr>
              <a:t>Diagnosis, and Management.  Philadelphia: Saunders; 2015</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7226616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EA7EE-1A23-4915-BE6B-C136EF697C20}"/>
              </a:ext>
            </a:extLst>
          </p:cNvPr>
          <p:cNvSpPr>
            <a:spLocks noGrp="1"/>
          </p:cNvSpPr>
          <p:nvPr>
            <p:ph type="title"/>
          </p:nvPr>
        </p:nvSpPr>
        <p:spPr>
          <a:xfrm>
            <a:off x="457200" y="274638"/>
            <a:ext cx="8229600" cy="868362"/>
          </a:xfrm>
        </p:spPr>
        <p:txBody>
          <a:bodyPr/>
          <a:lstStyle/>
          <a:p>
            <a:r>
              <a:rPr lang="en-US" dirty="0"/>
              <a:t>Prior MSC Trials</a:t>
            </a:r>
          </a:p>
        </p:txBody>
      </p:sp>
      <p:sp>
        <p:nvSpPr>
          <p:cNvPr id="3" name="Content Placeholder 2">
            <a:extLst>
              <a:ext uri="{FF2B5EF4-FFF2-40B4-BE49-F238E27FC236}">
                <a16:creationId xmlns:a16="http://schemas.microsoft.com/office/drawing/2014/main" id="{1BF8681A-81D3-4DEF-B5C0-DDE516659210}"/>
              </a:ext>
            </a:extLst>
          </p:cNvPr>
          <p:cNvSpPr>
            <a:spLocks noGrp="1"/>
          </p:cNvSpPr>
          <p:nvPr>
            <p:ph idx="1"/>
          </p:nvPr>
        </p:nvSpPr>
        <p:spPr>
          <a:xfrm>
            <a:off x="457200" y="1295400"/>
            <a:ext cx="8229600" cy="4830763"/>
          </a:xfrm>
        </p:spPr>
        <p:txBody>
          <a:bodyPr>
            <a:normAutofit/>
          </a:bodyPr>
          <a:lstStyle/>
          <a:p>
            <a:r>
              <a:rPr lang="en-US" sz="1800" dirty="0">
                <a:effectLst/>
                <a:latin typeface="Arial" panose="020B0604020202020204" pitchFamily="34" charset="0"/>
                <a:ea typeface="Calibri" panose="020F0502020204030204" pitchFamily="34" charset="0"/>
                <a:cs typeface="Times New Roman" panose="02020603050405020304" pitchFamily="18" charset="0"/>
              </a:rPr>
              <a:t>Various small studies have tested MSCs in stroke patients with chronic stroke.  </a:t>
            </a:r>
          </a:p>
          <a:p>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r>
              <a:rPr lang="en-US" sz="1800" dirty="0">
                <a:latin typeface="Arial" panose="020B0604020202020204" pitchFamily="34" charset="0"/>
                <a:ea typeface="Calibri" panose="020F0502020204030204" pitchFamily="34" charset="0"/>
                <a:cs typeface="Times New Roman" panose="02020603050405020304" pitchFamily="18" charset="0"/>
              </a:rPr>
              <a:t>Most of these studies have used autologous preparations which are not feasible for the acute setting.</a:t>
            </a:r>
          </a:p>
          <a:p>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r>
              <a:rPr lang="en-US" sz="1800" dirty="0">
                <a:effectLst/>
                <a:latin typeface="Arial" panose="020B0604020202020204" pitchFamily="34" charset="0"/>
                <a:ea typeface="Calibri" panose="020F0502020204030204" pitchFamily="34" charset="0"/>
                <a:cs typeface="Times New Roman" panose="02020603050405020304" pitchFamily="18" charset="0"/>
              </a:rPr>
              <a:t>All of these trials have been underpowered with low sample sizes to draw conclusions on the treatment effects of MSCs, although several studies suggest MSCs lead to improvement on clinical outcomes (Bhasin et al, 2011; Levy et al, 2019;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Honmou</a:t>
            </a:r>
            <a:r>
              <a:rPr lang="en-US" sz="1800" dirty="0">
                <a:effectLst/>
                <a:latin typeface="Arial" panose="020B0604020202020204" pitchFamily="34" charset="0"/>
                <a:ea typeface="Calibri" panose="020F0502020204030204" pitchFamily="34" charset="0"/>
                <a:cs typeface="Times New Roman" panose="02020603050405020304" pitchFamily="18" charset="0"/>
              </a:rPr>
              <a:t> 2011; Lee et al).</a:t>
            </a:r>
          </a:p>
          <a:p>
            <a:endParaRPr lang="en-US" sz="1800" dirty="0">
              <a:latin typeface="Arial" panose="020B0604020202020204" pitchFamily="34" charset="0"/>
              <a:ea typeface="Calibri" panose="020F0502020204030204" pitchFamily="34" charset="0"/>
              <a:cs typeface="Times New Roman" panose="02020603050405020304" pitchFamily="18" charset="0"/>
            </a:endParaRPr>
          </a:p>
          <a:p>
            <a:r>
              <a:rPr lang="en-US" sz="1800" dirty="0">
                <a:latin typeface="Arial" panose="020B0604020202020204" pitchFamily="34" charset="0"/>
                <a:ea typeface="Calibri" panose="020F0502020204030204" pitchFamily="34" charset="0"/>
                <a:cs typeface="Times New Roman" panose="02020603050405020304" pitchFamily="18" charset="0"/>
              </a:rPr>
              <a:t>However, no MSC trials in the acute setting.  </a:t>
            </a:r>
          </a:p>
          <a:p>
            <a:pPr lvl="1"/>
            <a:r>
              <a:rPr lang="en-US" sz="1400" dirty="0">
                <a:latin typeface="Arial" panose="020B0604020202020204" pitchFamily="34" charset="0"/>
                <a:ea typeface="Calibri" panose="020F0502020204030204" pitchFamily="34" charset="0"/>
                <a:cs typeface="Times New Roman" panose="02020603050405020304" pitchFamily="18" charset="0"/>
              </a:rPr>
              <a:t>But, the majority of preclinical studies administer MSCs at or around 24 hrs.  </a:t>
            </a:r>
          </a:p>
          <a:p>
            <a:pPr lvl="1"/>
            <a:r>
              <a:rPr lang="en-US" sz="1400" dirty="0">
                <a:effectLst/>
                <a:latin typeface="Arial" panose="020B0604020202020204" pitchFamily="34" charset="0"/>
                <a:ea typeface="Calibri" panose="020F0502020204030204" pitchFamily="34" charset="0"/>
                <a:cs typeface="Times New Roman" panose="02020603050405020304" pitchFamily="18" charset="0"/>
              </a:rPr>
              <a:t>For maximal effect, MSCs are activated by the inflammatory response.  T</a:t>
            </a:r>
            <a:r>
              <a:rPr lang="en-US" sz="1400" dirty="0">
                <a:effectLst/>
                <a:latin typeface="Arial" panose="020B0604020202020204" pitchFamily="34" charset="0"/>
                <a:ea typeface="Calibri" panose="020F0502020204030204" pitchFamily="34" charset="0"/>
              </a:rPr>
              <a:t>he acute inflammatory response optimally activates MSCs, when damage and repair mechanisms coincide in the brain, and when patients are in the inpatient setting. </a:t>
            </a:r>
          </a:p>
          <a:p>
            <a:pPr lvl="1"/>
            <a:endParaRPr lang="en-US" sz="1400" dirty="0">
              <a:latin typeface="Arial" panose="020B060402020202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706209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E02C2-E079-4D83-894D-9873CC68609F}"/>
              </a:ext>
            </a:extLst>
          </p:cNvPr>
          <p:cNvSpPr>
            <a:spLocks noGrp="1"/>
          </p:cNvSpPr>
          <p:nvPr>
            <p:ph type="title"/>
          </p:nvPr>
        </p:nvSpPr>
        <p:spPr>
          <a:xfrm>
            <a:off x="447675" y="-114300"/>
            <a:ext cx="8229600" cy="723900"/>
          </a:xfrm>
        </p:spPr>
        <p:txBody>
          <a:bodyPr>
            <a:noAutofit/>
          </a:bodyPr>
          <a:lstStyle/>
          <a:p>
            <a:r>
              <a:rPr lang="en-US" sz="3200" dirty="0"/>
              <a:t>Phase I/II Seamless Adaptive Bayesian MSC Trial</a:t>
            </a:r>
          </a:p>
        </p:txBody>
      </p:sp>
      <p:sp>
        <p:nvSpPr>
          <p:cNvPr id="3" name="Content Placeholder 2">
            <a:extLst>
              <a:ext uri="{FF2B5EF4-FFF2-40B4-BE49-F238E27FC236}">
                <a16:creationId xmlns:a16="http://schemas.microsoft.com/office/drawing/2014/main" id="{F100A859-2A23-4AB1-ACBD-A4570CD15A6B}"/>
              </a:ext>
            </a:extLst>
          </p:cNvPr>
          <p:cNvSpPr>
            <a:spLocks noGrp="1"/>
          </p:cNvSpPr>
          <p:nvPr>
            <p:ph idx="1"/>
          </p:nvPr>
        </p:nvSpPr>
        <p:spPr>
          <a:xfrm>
            <a:off x="228600" y="533400"/>
            <a:ext cx="8610600" cy="6324600"/>
          </a:xfrm>
        </p:spPr>
        <p:txBody>
          <a:bodyPr>
            <a:normAutofit fontScale="62500" lnSpcReduction="20000"/>
          </a:bodyPr>
          <a:lstStyle/>
          <a:p>
            <a:r>
              <a:rPr lang="en-US" dirty="0"/>
              <a:t>We propose, for the first time, a randomized, placebo-controlled trial of allogeneic MSCs in patients 24-48hrs after ischemic stroke</a:t>
            </a:r>
          </a:p>
          <a:p>
            <a:pPr marL="0" indent="0">
              <a:buNone/>
            </a:pPr>
            <a:endParaRPr lang="en-US" dirty="0"/>
          </a:p>
          <a:p>
            <a:r>
              <a:rPr lang="en-US" dirty="0"/>
              <a:t>Allogeneic MSC: manufacture cells from 1 volunteer to support the trial</a:t>
            </a:r>
          </a:p>
          <a:p>
            <a:endParaRPr lang="en-US" dirty="0"/>
          </a:p>
          <a:p>
            <a:r>
              <a:rPr lang="en-US" dirty="0"/>
              <a:t>Age: 18-80 </a:t>
            </a:r>
            <a:r>
              <a:rPr lang="en-US" dirty="0" err="1"/>
              <a:t>yo</a:t>
            </a:r>
            <a:endParaRPr lang="en-US" dirty="0"/>
          </a:p>
          <a:p>
            <a:endParaRPr lang="en-US" dirty="0"/>
          </a:p>
          <a:p>
            <a:r>
              <a:rPr lang="en-US" dirty="0"/>
              <a:t>Target Population: acute ischemic stroke with arm weakness </a:t>
            </a:r>
          </a:p>
          <a:p>
            <a:endParaRPr lang="en-US" dirty="0"/>
          </a:p>
          <a:p>
            <a:r>
              <a:rPr lang="en-US" dirty="0"/>
              <a:t>Timing: 24-48 </a:t>
            </a:r>
            <a:r>
              <a:rPr lang="en-US" dirty="0" err="1"/>
              <a:t>hrs</a:t>
            </a:r>
            <a:r>
              <a:rPr lang="en-US" dirty="0"/>
              <a:t> after symptom onset</a:t>
            </a:r>
          </a:p>
          <a:p>
            <a:pPr lvl="1"/>
            <a:r>
              <a:rPr lang="en-US" dirty="0"/>
              <a:t>Challenge: minimize enrollment of patients who will worsen or substantially improve</a:t>
            </a:r>
          </a:p>
          <a:p>
            <a:pPr marL="457200" lvl="1" indent="0">
              <a:buNone/>
            </a:pPr>
            <a:endParaRPr lang="en-US" dirty="0"/>
          </a:p>
          <a:p>
            <a:r>
              <a:rPr lang="en-US" dirty="0"/>
              <a:t>Clinical Trial Design: Adaptive, Seamless Phase I-Phase II design consisting of an initial Bayesian continual reassessment, dose-finding method (BCRM) component (Phase 1), followed by a Bayesian Phase II efficacy component</a:t>
            </a:r>
          </a:p>
          <a:p>
            <a:endParaRPr lang="en-US" dirty="0"/>
          </a:p>
          <a:p>
            <a:r>
              <a:rPr lang="en-US" dirty="0"/>
              <a:t>Primary Safety Outcome of Phase I: MTD up to 10 million cells/kg</a:t>
            </a:r>
          </a:p>
          <a:p>
            <a:endParaRPr lang="en-US" dirty="0"/>
          </a:p>
          <a:p>
            <a:r>
              <a:rPr lang="en-US" dirty="0"/>
              <a:t>Primary Efficacy Outcome of Phase II: arm functional recovery (all patients must have arm weakness with finger extension)</a:t>
            </a:r>
          </a:p>
          <a:p>
            <a:pPr lvl="1"/>
            <a:r>
              <a:rPr lang="en-US" dirty="0"/>
              <a:t>FMA 6-54 at baseline</a:t>
            </a:r>
          </a:p>
          <a:p>
            <a:endParaRPr lang="en-US" dirty="0"/>
          </a:p>
          <a:p>
            <a:pPr lvl="1"/>
            <a:endParaRPr lang="en-US" dirty="0"/>
          </a:p>
        </p:txBody>
      </p:sp>
    </p:spTree>
    <p:extLst>
      <p:ext uri="{BB962C8B-B14F-4D97-AF65-F5344CB8AC3E}">
        <p14:creationId xmlns:p14="http://schemas.microsoft.com/office/powerpoint/2010/main" val="14374896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604F7-D084-4083-8ED4-9C7D2168284C}"/>
              </a:ext>
            </a:extLst>
          </p:cNvPr>
          <p:cNvSpPr>
            <a:spLocks noGrp="1"/>
          </p:cNvSpPr>
          <p:nvPr>
            <p:ph type="title"/>
          </p:nvPr>
        </p:nvSpPr>
        <p:spPr>
          <a:xfrm>
            <a:off x="476250" y="-152400"/>
            <a:ext cx="8229600" cy="1143000"/>
          </a:xfrm>
        </p:spPr>
        <p:txBody>
          <a:bodyPr/>
          <a:lstStyle/>
          <a:p>
            <a:r>
              <a:rPr lang="en-US" dirty="0"/>
              <a:t>Specific Aims</a:t>
            </a:r>
          </a:p>
        </p:txBody>
      </p:sp>
      <p:sp>
        <p:nvSpPr>
          <p:cNvPr id="3" name="Content Placeholder 2">
            <a:extLst>
              <a:ext uri="{FF2B5EF4-FFF2-40B4-BE49-F238E27FC236}">
                <a16:creationId xmlns:a16="http://schemas.microsoft.com/office/drawing/2014/main" id="{3FA3CC78-5FBF-46F6-BFE3-892DE243A08B}"/>
              </a:ext>
            </a:extLst>
          </p:cNvPr>
          <p:cNvSpPr>
            <a:spLocks noGrp="1"/>
          </p:cNvSpPr>
          <p:nvPr>
            <p:ph idx="1"/>
          </p:nvPr>
        </p:nvSpPr>
        <p:spPr>
          <a:xfrm>
            <a:off x="476250" y="1143000"/>
            <a:ext cx="8229600" cy="5562600"/>
          </a:xfrm>
        </p:spPr>
        <p:txBody>
          <a:bodyPr>
            <a:normAutofit fontScale="62500" lnSpcReduction="20000"/>
          </a:bodyPr>
          <a:lstStyle/>
          <a:p>
            <a:r>
              <a:rPr lang="en-US" dirty="0"/>
              <a:t>SA 1: We will determine the maximum tolerated dose of MSCs in patients with acute ischemic stroke (1, 3, 10 million cells/kg)</a:t>
            </a:r>
          </a:p>
          <a:p>
            <a:pPr lvl="1"/>
            <a:r>
              <a:rPr lang="en-US" dirty="0"/>
              <a:t>60 participants in a 4:1 ratio to the dose escalation cohort or placebo, will result in optimizing the dose of the active therapy for purposes of safety (n = 48)</a:t>
            </a:r>
          </a:p>
          <a:p>
            <a:pPr marL="457200" lvl="1" indent="0">
              <a:buNone/>
            </a:pPr>
            <a:endParaRPr lang="en-US" dirty="0"/>
          </a:p>
          <a:p>
            <a:r>
              <a:rPr lang="en-US" dirty="0"/>
              <a:t>SA 2: We will obtain estimates of MSCs’ treatment effects by measuring improvement in arm impairment on the </a:t>
            </a:r>
            <a:r>
              <a:rPr lang="en-US" dirty="0" err="1"/>
              <a:t>Fugyl</a:t>
            </a:r>
            <a:r>
              <a:rPr lang="en-US" dirty="0"/>
              <a:t> Meyer Motor Scale of the Upper Extremity at 3 months after randomization.  </a:t>
            </a:r>
          </a:p>
          <a:p>
            <a:pPr lvl="1"/>
            <a:r>
              <a:rPr lang="en-US" dirty="0"/>
              <a:t>Randomization will continue until a maximum of N = 160 participants have been randomized such that n = 80 participants exist in each of these two conditions</a:t>
            </a:r>
          </a:p>
          <a:p>
            <a:pPr lvl="1"/>
            <a:endParaRPr lang="en-US" dirty="0"/>
          </a:p>
          <a:p>
            <a:r>
              <a:rPr lang="en-US" dirty="0"/>
              <a:t>SA 3:  We propose various exploratory outcomes to measure inflammatory and reparative biomarker effects of MSCs to validate, in stroke patients, preclinical mechanisms of action of MSCs.</a:t>
            </a:r>
          </a:p>
          <a:p>
            <a:pPr lvl="1"/>
            <a:r>
              <a:rPr lang="en-US" dirty="0"/>
              <a:t>Effect on various blood borne biomarkers including pro and anti-inflammatory cytokines, chemokines, growth factors, and extracellular vesicles</a:t>
            </a:r>
          </a:p>
          <a:p>
            <a:pPr lvl="1"/>
            <a:r>
              <a:rPr lang="en-US" dirty="0"/>
              <a:t>Effect on splenic volume change</a:t>
            </a:r>
          </a:p>
          <a:p>
            <a:pPr lvl="1"/>
            <a:r>
              <a:rPr lang="en-US" dirty="0"/>
              <a:t>Effect on structural preservation of white matter and grey matter structures</a:t>
            </a:r>
          </a:p>
          <a:p>
            <a:pPr lvl="1"/>
            <a:r>
              <a:rPr lang="en-US" dirty="0"/>
              <a:t>Effect on integrity of the corticospinal tract </a:t>
            </a:r>
          </a:p>
          <a:p>
            <a:pPr lvl="1"/>
            <a:endParaRPr lang="en-US" dirty="0"/>
          </a:p>
          <a:p>
            <a:endParaRPr lang="en-US" dirty="0"/>
          </a:p>
        </p:txBody>
      </p:sp>
    </p:spTree>
    <p:extLst>
      <p:ext uri="{BB962C8B-B14F-4D97-AF65-F5344CB8AC3E}">
        <p14:creationId xmlns:p14="http://schemas.microsoft.com/office/powerpoint/2010/main" val="15885252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4D0F3-5B4E-4335-AF36-82BA43EA1A67}"/>
              </a:ext>
            </a:extLst>
          </p:cNvPr>
          <p:cNvSpPr>
            <a:spLocks noGrp="1"/>
          </p:cNvSpPr>
          <p:nvPr>
            <p:ph type="title"/>
          </p:nvPr>
        </p:nvSpPr>
        <p:spPr>
          <a:xfrm>
            <a:off x="457200" y="123825"/>
            <a:ext cx="8229600" cy="714375"/>
          </a:xfrm>
        </p:spPr>
        <p:txBody>
          <a:bodyPr>
            <a:normAutofit fontScale="90000"/>
          </a:bodyPr>
          <a:lstStyle/>
          <a:p>
            <a:r>
              <a:rPr lang="en-US" dirty="0"/>
              <a:t>Outcomes Measurements</a:t>
            </a:r>
          </a:p>
        </p:txBody>
      </p:sp>
      <p:sp>
        <p:nvSpPr>
          <p:cNvPr id="3" name="Content Placeholder 2">
            <a:extLst>
              <a:ext uri="{FF2B5EF4-FFF2-40B4-BE49-F238E27FC236}">
                <a16:creationId xmlns:a16="http://schemas.microsoft.com/office/drawing/2014/main" id="{CF21FC8B-DA8D-4886-8A64-AAFC9188D18F}"/>
              </a:ext>
            </a:extLst>
          </p:cNvPr>
          <p:cNvSpPr>
            <a:spLocks noGrp="1"/>
          </p:cNvSpPr>
          <p:nvPr>
            <p:ph idx="1"/>
          </p:nvPr>
        </p:nvSpPr>
        <p:spPr>
          <a:xfrm>
            <a:off x="152400" y="914400"/>
            <a:ext cx="8839200" cy="5819775"/>
          </a:xfrm>
        </p:spPr>
        <p:txBody>
          <a:bodyPr>
            <a:normAutofit fontScale="62500" lnSpcReduction="20000"/>
          </a:bodyPr>
          <a:lstStyle/>
          <a:p>
            <a:r>
              <a:rPr lang="en-US" sz="3600" dirty="0"/>
              <a:t>UG3 milestone: Cell lots ready for deployment, all sites will be activated, IRB documents will be approved, all CRFs, SOPs and MOPs will be completed </a:t>
            </a:r>
          </a:p>
          <a:p>
            <a:pPr marL="0" indent="0">
              <a:buNone/>
            </a:pPr>
            <a:endParaRPr lang="en-US" dirty="0"/>
          </a:p>
          <a:p>
            <a:r>
              <a:rPr lang="en-US" sz="3600" dirty="0"/>
              <a:t>Aim 1: Determine Maximum Tolerated Dose</a:t>
            </a:r>
          </a:p>
          <a:p>
            <a:pPr lvl="1"/>
            <a:r>
              <a:rPr lang="en-US" dirty="0"/>
              <a:t>Toxicity is defined as Grade 3 or higher allergic reaction based on current CTCAE criteria within 24 hours of infusion or clinically apparent arterial occlusion (PE, MI, stroke) within 7 days post infusion or grade 3 or higher study related adverse events.   </a:t>
            </a:r>
          </a:p>
          <a:p>
            <a:pPr marL="0" indent="0">
              <a:buNone/>
            </a:pPr>
            <a:endParaRPr lang="en-US" dirty="0"/>
          </a:p>
          <a:p>
            <a:r>
              <a:rPr lang="en-US" sz="3600" dirty="0"/>
              <a:t>Aim II:  Clinical Efficacy</a:t>
            </a:r>
          </a:p>
          <a:p>
            <a:pPr lvl="1"/>
            <a:r>
              <a:rPr lang="en-US" dirty="0"/>
              <a:t>Primary efficacy endpoint at 90 day: FM-UE</a:t>
            </a:r>
          </a:p>
          <a:p>
            <a:pPr lvl="1"/>
            <a:r>
              <a:rPr lang="en-US" dirty="0"/>
              <a:t>Secondary</a:t>
            </a:r>
          </a:p>
          <a:p>
            <a:pPr lvl="2"/>
            <a:r>
              <a:rPr lang="en-US" dirty="0"/>
              <a:t>SIS, EQ5D, WAB, Gait velocity, mRS, cognition</a:t>
            </a:r>
          </a:p>
          <a:p>
            <a:pPr lvl="1"/>
            <a:r>
              <a:rPr lang="en-US" dirty="0"/>
              <a:t>Long term: 6 month will be final time point</a:t>
            </a:r>
          </a:p>
          <a:p>
            <a:endParaRPr lang="en-US" dirty="0"/>
          </a:p>
          <a:p>
            <a:r>
              <a:rPr lang="en-US" sz="3600" dirty="0"/>
              <a:t>Aim 3: Biomarker Studies</a:t>
            </a:r>
          </a:p>
          <a:p>
            <a:pPr lvl="1"/>
            <a:r>
              <a:rPr lang="en-US" dirty="0"/>
              <a:t>MRI at baseline with DTI, 3 mo, 6 mo </a:t>
            </a:r>
          </a:p>
          <a:p>
            <a:pPr lvl="1"/>
            <a:r>
              <a:rPr lang="en-US" dirty="0"/>
              <a:t>Serum markers at baseline, 1, 3, and 7 days after randomization</a:t>
            </a:r>
          </a:p>
          <a:p>
            <a:pPr lvl="1"/>
            <a:r>
              <a:rPr lang="en-US" dirty="0"/>
              <a:t>Spleen sizes daily up to 5 days post infusion</a:t>
            </a:r>
          </a:p>
          <a:p>
            <a:endParaRPr lang="en-US" dirty="0"/>
          </a:p>
          <a:p>
            <a:endParaRPr lang="en-US" dirty="0"/>
          </a:p>
          <a:p>
            <a:pPr marL="0" indent="0">
              <a:buNone/>
            </a:pPr>
            <a:endParaRPr lang="en-US" dirty="0"/>
          </a:p>
        </p:txBody>
      </p:sp>
    </p:spTree>
    <p:extLst>
      <p:ext uri="{BB962C8B-B14F-4D97-AF65-F5344CB8AC3E}">
        <p14:creationId xmlns:p14="http://schemas.microsoft.com/office/powerpoint/2010/main" val="2448642037"/>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lue Diagonal">
  <a:themeElements>
    <a:clrScheme name="Blue Diagonal 1">
      <a:dk1>
        <a:srgbClr val="000000"/>
      </a:dk1>
      <a:lt1>
        <a:srgbClr val="FFFFFF"/>
      </a:lt1>
      <a:dk2>
        <a:srgbClr val="0066FF"/>
      </a:dk2>
      <a:lt2>
        <a:srgbClr val="FFFF00"/>
      </a:lt2>
      <a:accent1>
        <a:srgbClr val="00CCCC"/>
      </a:accent1>
      <a:accent2>
        <a:srgbClr val="FF33CC"/>
      </a:accent2>
      <a:accent3>
        <a:srgbClr val="AAB8FF"/>
      </a:accent3>
      <a:accent4>
        <a:srgbClr val="DADADA"/>
      </a:accent4>
      <a:accent5>
        <a:srgbClr val="AAE2E2"/>
      </a:accent5>
      <a:accent6>
        <a:srgbClr val="E72DB9"/>
      </a:accent6>
      <a:hlink>
        <a:srgbClr val="FF4568"/>
      </a:hlink>
      <a:folHlink>
        <a:srgbClr val="CCECFF"/>
      </a:folHlink>
    </a:clrScheme>
    <a:fontScheme name="Blue Diagonal">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ue Diagonal 1">
        <a:dk1>
          <a:srgbClr val="000000"/>
        </a:dk1>
        <a:lt1>
          <a:srgbClr val="FFFFFF"/>
        </a:lt1>
        <a:dk2>
          <a:srgbClr val="0066FF"/>
        </a:dk2>
        <a:lt2>
          <a:srgbClr val="FFFF00"/>
        </a:lt2>
        <a:accent1>
          <a:srgbClr val="00CCCC"/>
        </a:accent1>
        <a:accent2>
          <a:srgbClr val="FF33CC"/>
        </a:accent2>
        <a:accent3>
          <a:srgbClr val="AAB8FF"/>
        </a:accent3>
        <a:accent4>
          <a:srgbClr val="DADADA"/>
        </a:accent4>
        <a:accent5>
          <a:srgbClr val="AAE2E2"/>
        </a:accent5>
        <a:accent6>
          <a:srgbClr val="E72DB9"/>
        </a:accent6>
        <a:hlink>
          <a:srgbClr val="FF4568"/>
        </a:hlink>
        <a:folHlink>
          <a:srgbClr val="CCECFF"/>
        </a:folHlink>
      </a:clrScheme>
      <a:clrMap bg1="dk2" tx1="lt1" bg2="dk1" tx2="lt2" accent1="accent1" accent2="accent2" accent3="accent3" accent4="accent4" accent5="accent5" accent6="accent6" hlink="hlink" folHlink="folHlink"/>
    </a:extraClrScheme>
    <a:extraClrScheme>
      <a:clrScheme name="Blue Diagonal 2">
        <a:dk1>
          <a:srgbClr val="000000"/>
        </a:dk1>
        <a:lt1>
          <a:srgbClr val="9999FF"/>
        </a:lt1>
        <a:dk2>
          <a:srgbClr val="6600FF"/>
        </a:dk2>
        <a:lt2>
          <a:srgbClr val="FFFFFF"/>
        </a:lt2>
        <a:accent1>
          <a:srgbClr val="CCCCFF"/>
        </a:accent1>
        <a:accent2>
          <a:srgbClr val="FF99FF"/>
        </a:accent2>
        <a:accent3>
          <a:srgbClr val="CACAFF"/>
        </a:accent3>
        <a:accent4>
          <a:srgbClr val="000000"/>
        </a:accent4>
        <a:accent5>
          <a:srgbClr val="E2E2FF"/>
        </a:accent5>
        <a:accent6>
          <a:srgbClr val="E78AE7"/>
        </a:accent6>
        <a:hlink>
          <a:srgbClr val="00CC66"/>
        </a:hlink>
        <a:folHlink>
          <a:srgbClr val="CCECFF"/>
        </a:folHlink>
      </a:clrScheme>
      <a:clrMap bg1="lt1" tx1="dk1" bg2="lt2" tx2="dk2" accent1="accent1" accent2="accent2" accent3="accent3" accent4="accent4" accent5="accent5" accent6="accent6" hlink="hlink" folHlink="folHlink"/>
    </a:extraClrScheme>
    <a:extraClrScheme>
      <a:clrScheme name="Blue Diagonal 3">
        <a:dk1>
          <a:srgbClr val="000000"/>
        </a:dk1>
        <a:lt1>
          <a:srgbClr val="FFFFFF"/>
        </a:lt1>
        <a:dk2>
          <a:srgbClr val="000000"/>
        </a:dk2>
        <a:lt2>
          <a:srgbClr val="CBCBCB"/>
        </a:lt2>
        <a:accent1>
          <a:srgbClr val="DDDDDD"/>
        </a:accent1>
        <a:accent2>
          <a:srgbClr val="B2B2B2"/>
        </a:accent2>
        <a:accent3>
          <a:srgbClr val="FFFFFF"/>
        </a:accent3>
        <a:accent4>
          <a:srgbClr val="000000"/>
        </a:accent4>
        <a:accent5>
          <a:srgbClr val="EBEBEB"/>
        </a:accent5>
        <a:accent6>
          <a:srgbClr val="A1A1A1"/>
        </a:accent6>
        <a:hlink>
          <a:srgbClr val="4D4D4D"/>
        </a:hlink>
        <a:folHlink>
          <a:srgbClr val="777777"/>
        </a:folHlink>
      </a:clrScheme>
      <a:clrMap bg1="lt1" tx1="dk1" bg2="lt2" tx2="dk2" accent1="accent1" accent2="accent2" accent3="accent3" accent4="accent4" accent5="accent5" accent6="accent6" hlink="hlink" folHlink="folHlink"/>
    </a:extraClrScheme>
    <a:extraClrScheme>
      <a:clrScheme name="Blue Diagonal 4">
        <a:dk1>
          <a:srgbClr val="000000"/>
        </a:dk1>
        <a:lt1>
          <a:srgbClr val="FFFFFF"/>
        </a:lt1>
        <a:dk2>
          <a:srgbClr val="990066"/>
        </a:dk2>
        <a:lt2>
          <a:srgbClr val="FFFF00"/>
        </a:lt2>
        <a:accent1>
          <a:srgbClr val="996633"/>
        </a:accent1>
        <a:accent2>
          <a:srgbClr val="CC6600"/>
        </a:accent2>
        <a:accent3>
          <a:srgbClr val="CAAAB8"/>
        </a:accent3>
        <a:accent4>
          <a:srgbClr val="DADADA"/>
        </a:accent4>
        <a:accent5>
          <a:srgbClr val="CAB8AD"/>
        </a:accent5>
        <a:accent6>
          <a:srgbClr val="B95C00"/>
        </a:accent6>
        <a:hlink>
          <a:srgbClr val="999933"/>
        </a:hlink>
        <a:folHlink>
          <a:srgbClr val="CCCCFF"/>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Blue Diagonal">
  <a:themeElements>
    <a:clrScheme name="Blue Diagonal 1">
      <a:dk1>
        <a:srgbClr val="000000"/>
      </a:dk1>
      <a:lt1>
        <a:srgbClr val="FFFFFF"/>
      </a:lt1>
      <a:dk2>
        <a:srgbClr val="0066FF"/>
      </a:dk2>
      <a:lt2>
        <a:srgbClr val="FFFF00"/>
      </a:lt2>
      <a:accent1>
        <a:srgbClr val="00CCCC"/>
      </a:accent1>
      <a:accent2>
        <a:srgbClr val="FF33CC"/>
      </a:accent2>
      <a:accent3>
        <a:srgbClr val="AAB8FF"/>
      </a:accent3>
      <a:accent4>
        <a:srgbClr val="DADADA"/>
      </a:accent4>
      <a:accent5>
        <a:srgbClr val="AAE2E2"/>
      </a:accent5>
      <a:accent6>
        <a:srgbClr val="E72DB9"/>
      </a:accent6>
      <a:hlink>
        <a:srgbClr val="FF4568"/>
      </a:hlink>
      <a:folHlink>
        <a:srgbClr val="CCECFF"/>
      </a:folHlink>
    </a:clrScheme>
    <a:fontScheme name="Blue Diagonal">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ue Diagonal 1">
        <a:dk1>
          <a:srgbClr val="000000"/>
        </a:dk1>
        <a:lt1>
          <a:srgbClr val="FFFFFF"/>
        </a:lt1>
        <a:dk2>
          <a:srgbClr val="0066FF"/>
        </a:dk2>
        <a:lt2>
          <a:srgbClr val="FFFF00"/>
        </a:lt2>
        <a:accent1>
          <a:srgbClr val="00CCCC"/>
        </a:accent1>
        <a:accent2>
          <a:srgbClr val="FF33CC"/>
        </a:accent2>
        <a:accent3>
          <a:srgbClr val="AAB8FF"/>
        </a:accent3>
        <a:accent4>
          <a:srgbClr val="DADADA"/>
        </a:accent4>
        <a:accent5>
          <a:srgbClr val="AAE2E2"/>
        </a:accent5>
        <a:accent6>
          <a:srgbClr val="E72DB9"/>
        </a:accent6>
        <a:hlink>
          <a:srgbClr val="FF4568"/>
        </a:hlink>
        <a:folHlink>
          <a:srgbClr val="CCECFF"/>
        </a:folHlink>
      </a:clrScheme>
      <a:clrMap bg1="dk2" tx1="lt1" bg2="dk1" tx2="lt2" accent1="accent1" accent2="accent2" accent3="accent3" accent4="accent4" accent5="accent5" accent6="accent6" hlink="hlink" folHlink="folHlink"/>
    </a:extraClrScheme>
    <a:extraClrScheme>
      <a:clrScheme name="Blue Diagonal 2">
        <a:dk1>
          <a:srgbClr val="000000"/>
        </a:dk1>
        <a:lt1>
          <a:srgbClr val="9999FF"/>
        </a:lt1>
        <a:dk2>
          <a:srgbClr val="6600FF"/>
        </a:dk2>
        <a:lt2>
          <a:srgbClr val="FFFFFF"/>
        </a:lt2>
        <a:accent1>
          <a:srgbClr val="CCCCFF"/>
        </a:accent1>
        <a:accent2>
          <a:srgbClr val="FF99FF"/>
        </a:accent2>
        <a:accent3>
          <a:srgbClr val="CACAFF"/>
        </a:accent3>
        <a:accent4>
          <a:srgbClr val="000000"/>
        </a:accent4>
        <a:accent5>
          <a:srgbClr val="E2E2FF"/>
        </a:accent5>
        <a:accent6>
          <a:srgbClr val="E78AE7"/>
        </a:accent6>
        <a:hlink>
          <a:srgbClr val="00CC66"/>
        </a:hlink>
        <a:folHlink>
          <a:srgbClr val="CCECFF"/>
        </a:folHlink>
      </a:clrScheme>
      <a:clrMap bg1="lt1" tx1="dk1" bg2="lt2" tx2="dk2" accent1="accent1" accent2="accent2" accent3="accent3" accent4="accent4" accent5="accent5" accent6="accent6" hlink="hlink" folHlink="folHlink"/>
    </a:extraClrScheme>
    <a:extraClrScheme>
      <a:clrScheme name="Blue Diagonal 3">
        <a:dk1>
          <a:srgbClr val="000000"/>
        </a:dk1>
        <a:lt1>
          <a:srgbClr val="FFFFFF"/>
        </a:lt1>
        <a:dk2>
          <a:srgbClr val="000000"/>
        </a:dk2>
        <a:lt2>
          <a:srgbClr val="CBCBCB"/>
        </a:lt2>
        <a:accent1>
          <a:srgbClr val="DDDDDD"/>
        </a:accent1>
        <a:accent2>
          <a:srgbClr val="B2B2B2"/>
        </a:accent2>
        <a:accent3>
          <a:srgbClr val="FFFFFF"/>
        </a:accent3>
        <a:accent4>
          <a:srgbClr val="000000"/>
        </a:accent4>
        <a:accent5>
          <a:srgbClr val="EBEBEB"/>
        </a:accent5>
        <a:accent6>
          <a:srgbClr val="A1A1A1"/>
        </a:accent6>
        <a:hlink>
          <a:srgbClr val="4D4D4D"/>
        </a:hlink>
        <a:folHlink>
          <a:srgbClr val="777777"/>
        </a:folHlink>
      </a:clrScheme>
      <a:clrMap bg1="lt1" tx1="dk1" bg2="lt2" tx2="dk2" accent1="accent1" accent2="accent2" accent3="accent3" accent4="accent4" accent5="accent5" accent6="accent6" hlink="hlink" folHlink="folHlink"/>
    </a:extraClrScheme>
    <a:extraClrScheme>
      <a:clrScheme name="Blue Diagonal 4">
        <a:dk1>
          <a:srgbClr val="000000"/>
        </a:dk1>
        <a:lt1>
          <a:srgbClr val="FFFFFF"/>
        </a:lt1>
        <a:dk2>
          <a:srgbClr val="990066"/>
        </a:dk2>
        <a:lt2>
          <a:srgbClr val="FFFF00"/>
        </a:lt2>
        <a:accent1>
          <a:srgbClr val="996633"/>
        </a:accent1>
        <a:accent2>
          <a:srgbClr val="CC6600"/>
        </a:accent2>
        <a:accent3>
          <a:srgbClr val="CAAAB8"/>
        </a:accent3>
        <a:accent4>
          <a:srgbClr val="DADADA"/>
        </a:accent4>
        <a:accent5>
          <a:srgbClr val="CAB8AD"/>
        </a:accent5>
        <a:accent6>
          <a:srgbClr val="B95C00"/>
        </a:accent6>
        <a:hlink>
          <a:srgbClr val="999933"/>
        </a:hlink>
        <a:folHlink>
          <a:srgbClr val="CCCCFF"/>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6.xml><?xml version="1.0" encoding="utf-8"?>
<a:theme xmlns:a="http://schemas.openxmlformats.org/drawingml/2006/main" name="5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7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
        <a:cs typeface="msgothic"/>
      </a:majorFont>
      <a:minorFont>
        <a:latin typeface="Times New Roman"/>
        <a:ea typeface=""/>
        <a:cs typeface="msgothic"/>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panose="05000000000000000000" pitchFamily="2" charset="2"/>
          <a:buNone/>
          <a:tabLst/>
          <a:defRPr kumimoji="0" lang="en-GB" altLang="en-US" sz="2400" b="0" i="0" u="none" strike="noStrike" cap="none" normalizeH="0" baseline="0" smtClean="0">
            <a:ln>
              <a:noFill/>
            </a:ln>
            <a:effectLst/>
            <a:latin typeface="Times New Roman" panose="02020603050405020304" pitchFamily="18" charset="0"/>
            <a:cs typeface="msgothic"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panose="05000000000000000000" pitchFamily="2" charset="2"/>
          <a:buNone/>
          <a:tabLst/>
          <a:defRPr kumimoji="0" lang="en-GB" altLang="en-US" sz="2400" b="0" i="0" u="none" strike="noStrike" cap="none" normalizeH="0" baseline="0" smtClean="0">
            <a:ln>
              <a:noFill/>
            </a:ln>
            <a:effectLst/>
            <a:latin typeface="Times New Roman" panose="02020603050405020304" pitchFamily="18" charset="0"/>
            <a:cs typeface="msgothic"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2BB8F4374906A409FD9F7C4C457461B" ma:contentTypeVersion="13" ma:contentTypeDescription="Create a new document." ma:contentTypeScope="" ma:versionID="87348f858dc9719c4397a9189ddee315">
  <xsd:schema xmlns:xsd="http://www.w3.org/2001/XMLSchema" xmlns:xs="http://www.w3.org/2001/XMLSchema" xmlns:p="http://schemas.microsoft.com/office/2006/metadata/properties" xmlns:ns3="2d8b63ce-4dc4-4905-b0e0-28660f74b3b5" xmlns:ns4="a1b7d553-e03b-4562-9cb4-58e5b6777a1c" targetNamespace="http://schemas.microsoft.com/office/2006/metadata/properties" ma:root="true" ma:fieldsID="ed5366e5f10f41e0fe4f4fbc8af9abae" ns3:_="" ns4:_="">
    <xsd:import namespace="2d8b63ce-4dc4-4905-b0e0-28660f74b3b5"/>
    <xsd:import namespace="a1b7d553-e03b-4562-9cb4-58e5b6777a1c"/>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d8b63ce-4dc4-4905-b0e0-28660f74b3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1b7d553-e03b-4562-9cb4-58e5b6777a1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50CFEA6-7A48-4650-B5C8-ED8B4D82832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d8b63ce-4dc4-4905-b0e0-28660f74b3b5"/>
    <ds:schemaRef ds:uri="a1b7d553-e03b-4562-9cb4-58e5b6777a1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43D91F6-E2F0-46F7-91DB-00C71DCE2780}">
  <ds:schemaRefs>
    <ds:schemaRef ds:uri="http://schemas.microsoft.com/sharepoint/v3/contenttype/forms"/>
  </ds:schemaRefs>
</ds:datastoreItem>
</file>

<file path=customXml/itemProps3.xml><?xml version="1.0" encoding="utf-8"?>
<ds:datastoreItem xmlns:ds="http://schemas.openxmlformats.org/officeDocument/2006/customXml" ds:itemID="{83C9FCFC-862A-4A54-9575-DA5FB7AB103A}">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1276</TotalTime>
  <Words>1191</Words>
  <Application>Microsoft Office PowerPoint</Application>
  <PresentationFormat>On-screen Show (4:3)</PresentationFormat>
  <Paragraphs>123</Paragraphs>
  <Slides>11</Slides>
  <Notes>2</Notes>
  <HiddenSlides>0</HiddenSlides>
  <MMClips>0</MMClips>
  <ScaleCrop>false</ScaleCrop>
  <HeadingPairs>
    <vt:vector size="6" baseType="variant">
      <vt:variant>
        <vt:lpstr>Fonts Used</vt:lpstr>
      </vt:variant>
      <vt:variant>
        <vt:i4>7</vt:i4>
      </vt:variant>
      <vt:variant>
        <vt:lpstr>Theme</vt:lpstr>
      </vt:variant>
      <vt:variant>
        <vt:i4>7</vt:i4>
      </vt:variant>
      <vt:variant>
        <vt:lpstr>Slide Titles</vt:lpstr>
      </vt:variant>
      <vt:variant>
        <vt:i4>11</vt:i4>
      </vt:variant>
    </vt:vector>
  </HeadingPairs>
  <TitlesOfParts>
    <vt:vector size="25" baseType="lpstr">
      <vt:lpstr>Arial</vt:lpstr>
      <vt:lpstr>Calibri</vt:lpstr>
      <vt:lpstr>Calibri Light</vt:lpstr>
      <vt:lpstr>Courier New</vt:lpstr>
      <vt:lpstr>Symbol</vt:lpstr>
      <vt:lpstr>Times New Roman</vt:lpstr>
      <vt:lpstr>Wingdings</vt:lpstr>
      <vt:lpstr>Default Design</vt:lpstr>
      <vt:lpstr>Blue Diagonal</vt:lpstr>
      <vt:lpstr>2_Office Theme</vt:lpstr>
      <vt:lpstr>2_Blue Diagonal</vt:lpstr>
      <vt:lpstr>White with Courier font for code slides</vt:lpstr>
      <vt:lpstr>5_Office Theme</vt:lpstr>
      <vt:lpstr>7_Office Theme</vt:lpstr>
      <vt:lpstr>Recovery Enhancement using Marrow stromal cells in Acute stroKE (REMAKE)    </vt:lpstr>
      <vt:lpstr>Marrow Stromal Cells (MSCs)</vt:lpstr>
      <vt:lpstr>PowerPoint Presentation</vt:lpstr>
      <vt:lpstr>PowerPoint Presentation</vt:lpstr>
      <vt:lpstr>PowerPoint Presentation</vt:lpstr>
      <vt:lpstr>Prior MSC Trials</vt:lpstr>
      <vt:lpstr>Phase I/II Seamless Adaptive Bayesian MSC Trial</vt:lpstr>
      <vt:lpstr>Specific Aims</vt:lpstr>
      <vt:lpstr>Outcomes Measurements</vt:lpstr>
      <vt:lpstr>Analyses</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Science of Stem Cells</dc:title>
  <dc:creator>Sean Savitz</dc:creator>
  <cp:lastModifiedBy>Sester, Regina (sesterrj)</cp:lastModifiedBy>
  <cp:revision>66</cp:revision>
  <dcterms:created xsi:type="dcterms:W3CDTF">2019-05-05T23:01:27Z</dcterms:created>
  <dcterms:modified xsi:type="dcterms:W3CDTF">2020-11-17T17:01:45Z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0x010100E2BB8F4374906A409FD9F7C4C457461B</vt:lpwstr>
  </property>
</Properties>
</file>