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"/>
  </p:notesMasterIdLst>
  <p:sldIdLst>
    <p:sldId id="287" r:id="rId2"/>
    <p:sldId id="288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0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B7A84-E66C-8E45-83E1-54488BA155E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B0469-38B9-9843-8B1F-337B65FD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February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February 12,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6700"/>
            <a:ext cx="6400800" cy="1752600"/>
          </a:xfrm>
        </p:spPr>
        <p:txBody>
          <a:bodyPr/>
          <a:lstStyle/>
          <a:p>
            <a:r>
              <a:rPr lang="en-US" cap="small" dirty="0" err="1" smtClean="0">
                <a:latin typeface="Tw Cen MT"/>
                <a:cs typeface="Tw Cen MT"/>
              </a:rPr>
              <a:t>StrokeNet</a:t>
            </a:r>
            <a:r>
              <a:rPr lang="en-US" cap="small" dirty="0" smtClean="0">
                <a:latin typeface="Tw Cen MT"/>
                <a:cs typeface="Tw Cen MT"/>
              </a:rPr>
              <a:t> Meeting</a:t>
            </a:r>
          </a:p>
          <a:p>
            <a:r>
              <a:rPr lang="en-US" cap="small" dirty="0" smtClean="0">
                <a:latin typeface="Tw Cen MT"/>
                <a:cs typeface="Tw Cen MT"/>
              </a:rPr>
              <a:t>January 22, 2018</a:t>
            </a:r>
          </a:p>
          <a:p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66322"/>
            <a:ext cx="78486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Summary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" t="1745" r="1309" b="1583"/>
          <a:stretch/>
        </p:blipFill>
        <p:spPr bwMode="auto">
          <a:xfrm>
            <a:off x="430497" y="1857982"/>
            <a:ext cx="5987204" cy="445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96080"/>
              </p:ext>
            </p:extLst>
          </p:nvPr>
        </p:nvGraphicFramePr>
        <p:xfrm>
          <a:off x="6566169" y="1857982"/>
          <a:ext cx="2449750" cy="445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6649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Subjects Screened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Subjects Randomized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6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8918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8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StrokeNet Sites</a:t>
                      </a:r>
                      <a:endParaRPr lang="en-US" sz="11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4158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46.6%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187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63.6%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StrokeNet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Sites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4760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53.4%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107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36.4%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05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First Subject Randomized: November 23, 2014</a:t>
            </a:r>
          </a:p>
          <a:p>
            <a:r>
              <a:rPr lang="en-US" sz="2300" dirty="0" smtClean="0"/>
              <a:t>Last Subject Randomized: November 10, 2017</a:t>
            </a:r>
          </a:p>
          <a:p>
            <a:r>
              <a:rPr lang="en-US" sz="2300" dirty="0" smtClean="0"/>
              <a:t>Projected Last Subject Primary Outcome: February 8, 2018</a:t>
            </a:r>
          </a:p>
          <a:p>
            <a:r>
              <a:rPr lang="en-US" sz="2300" dirty="0"/>
              <a:t>Projected Last Subject Follow Up </a:t>
            </a:r>
            <a:r>
              <a:rPr lang="en-US" sz="2300" dirty="0" smtClean="0"/>
              <a:t>Visit: May 9, 2018</a:t>
            </a:r>
          </a:p>
          <a:p>
            <a:r>
              <a:rPr lang="en-US" sz="2300" dirty="0" smtClean="0"/>
              <a:t>Projected Database Lock: early June 2018</a:t>
            </a:r>
          </a:p>
          <a:p>
            <a:r>
              <a:rPr lang="en-US" sz="2300" dirty="0" smtClean="0"/>
              <a:t>Projected Results: late June 2018</a:t>
            </a:r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10820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1449</TotalTime>
  <Words>86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Times New Roman</vt:lpstr>
      <vt:lpstr>Tw Cen MT</vt:lpstr>
      <vt:lpstr>Clarity</vt:lpstr>
      <vt:lpstr>PowerPoint Presentation</vt:lpstr>
      <vt:lpstr>Enrollment Summary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Magdy Selim, MD, PhD</dc:title>
  <dc:creator>Magdy Selim</dc:creator>
  <cp:lastModifiedBy>Sester, Regina (sesterrj)</cp:lastModifiedBy>
  <cp:revision>181</cp:revision>
  <dcterms:created xsi:type="dcterms:W3CDTF">2015-04-09T00:27:34Z</dcterms:created>
  <dcterms:modified xsi:type="dcterms:W3CDTF">2018-02-12T12:30:16Z</dcterms:modified>
</cp:coreProperties>
</file>