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3"/>
  </p:notesMasterIdLst>
  <p:sldIdLst>
    <p:sldId id="293" r:id="rId3"/>
    <p:sldId id="270" r:id="rId4"/>
    <p:sldId id="271" r:id="rId5"/>
    <p:sldId id="280" r:id="rId6"/>
    <p:sldId id="268" r:id="rId7"/>
    <p:sldId id="281" r:id="rId8"/>
    <p:sldId id="285" r:id="rId9"/>
    <p:sldId id="292" r:id="rId10"/>
    <p:sldId id="286" r:id="rId11"/>
    <p:sldId id="291" r:id="rId12"/>
    <p:sldId id="274" r:id="rId13"/>
    <p:sldId id="256" r:id="rId14"/>
    <p:sldId id="290" r:id="rId15"/>
    <p:sldId id="272" r:id="rId16"/>
    <p:sldId id="269" r:id="rId17"/>
    <p:sldId id="264" r:id="rId18"/>
    <p:sldId id="284" r:id="rId19"/>
    <p:sldId id="266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A748E6-2D56-4C4F-8CD3-D0F4223B8DD7}" v="313" dt="2023-10-04T19:44:36.8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45" autoAdjust="0"/>
  </p:normalViewPr>
  <p:slideViewPr>
    <p:cSldViewPr snapToGrid="0">
      <p:cViewPr varScale="1">
        <p:scale>
          <a:sx n="77" d="100"/>
          <a:sy n="77" d="100"/>
        </p:scale>
        <p:origin x="114" y="4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201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, Randolph S." userId="9d16e9f3-0697-46d0-bc20-897b32362354" providerId="ADAL" clId="{27A748E6-2D56-4C4F-8CD3-D0F4223B8DD7}"/>
    <pc:docChg chg="undo custSel addSld delSld modSld sldOrd">
      <pc:chgData name="Marshall, Randolph S." userId="9d16e9f3-0697-46d0-bc20-897b32362354" providerId="ADAL" clId="{27A748E6-2D56-4C4F-8CD3-D0F4223B8DD7}" dt="2023-10-04T19:45:43.735" v="965" actId="20577"/>
      <pc:docMkLst>
        <pc:docMk/>
      </pc:docMkLst>
      <pc:sldChg chg="delSp modSp mod">
        <pc:chgData name="Marshall, Randolph S." userId="9d16e9f3-0697-46d0-bc20-897b32362354" providerId="ADAL" clId="{27A748E6-2D56-4C4F-8CD3-D0F4223B8DD7}" dt="2023-09-19T16:10:33.518" v="343" actId="1076"/>
        <pc:sldMkLst>
          <pc:docMk/>
          <pc:sldMk cId="557405530" sldId="256"/>
        </pc:sldMkLst>
        <pc:spChg chg="mod">
          <ac:chgData name="Marshall, Randolph S." userId="9d16e9f3-0697-46d0-bc20-897b32362354" providerId="ADAL" clId="{27A748E6-2D56-4C4F-8CD3-D0F4223B8DD7}" dt="2023-09-13T13:44:00.016" v="54" actId="20577"/>
          <ac:spMkLst>
            <pc:docMk/>
            <pc:sldMk cId="557405530" sldId="256"/>
            <ac:spMk id="3" creationId="{285B8C28-5DDB-4418-A487-6537959C15A0}"/>
          </ac:spMkLst>
        </pc:spChg>
        <pc:spChg chg="mod">
          <ac:chgData name="Marshall, Randolph S." userId="9d16e9f3-0697-46d0-bc20-897b32362354" providerId="ADAL" clId="{27A748E6-2D56-4C4F-8CD3-D0F4223B8DD7}" dt="2023-09-19T16:10:26.638" v="342" actId="1076"/>
          <ac:spMkLst>
            <pc:docMk/>
            <pc:sldMk cId="557405530" sldId="256"/>
            <ac:spMk id="14" creationId="{6AE28180-69B6-4543-A8EA-CAC906E68787}"/>
          </ac:spMkLst>
        </pc:spChg>
        <pc:spChg chg="mod">
          <ac:chgData name="Marshall, Randolph S." userId="9d16e9f3-0697-46d0-bc20-897b32362354" providerId="ADAL" clId="{27A748E6-2D56-4C4F-8CD3-D0F4223B8DD7}" dt="2023-09-19T16:10:33.518" v="343" actId="1076"/>
          <ac:spMkLst>
            <pc:docMk/>
            <pc:sldMk cId="557405530" sldId="256"/>
            <ac:spMk id="19" creationId="{FCBCB059-2B71-4C47-933B-914929AC73EE}"/>
          </ac:spMkLst>
        </pc:spChg>
        <pc:spChg chg="del">
          <ac:chgData name="Marshall, Randolph S." userId="9d16e9f3-0697-46d0-bc20-897b32362354" providerId="ADAL" clId="{27A748E6-2D56-4C4F-8CD3-D0F4223B8DD7}" dt="2023-09-19T16:08:19.856" v="330" actId="478"/>
          <ac:spMkLst>
            <pc:docMk/>
            <pc:sldMk cId="557405530" sldId="256"/>
            <ac:spMk id="20" creationId="{9446E0D6-217A-4C2A-89B9-0F04BDA34948}"/>
          </ac:spMkLst>
        </pc:spChg>
        <pc:spChg chg="mod">
          <ac:chgData name="Marshall, Randolph S." userId="9d16e9f3-0697-46d0-bc20-897b32362354" providerId="ADAL" clId="{27A748E6-2D56-4C4F-8CD3-D0F4223B8DD7}" dt="2023-09-19T16:09:18.143" v="336" actId="1076"/>
          <ac:spMkLst>
            <pc:docMk/>
            <pc:sldMk cId="557405530" sldId="256"/>
            <ac:spMk id="21" creationId="{31E4753F-3D0F-47AB-8E00-4ED8BE1906E5}"/>
          </ac:spMkLst>
        </pc:spChg>
        <pc:spChg chg="mod">
          <ac:chgData name="Marshall, Randolph S." userId="9d16e9f3-0697-46d0-bc20-897b32362354" providerId="ADAL" clId="{27A748E6-2D56-4C4F-8CD3-D0F4223B8DD7}" dt="2023-09-19T16:09:25.927" v="338" actId="1076"/>
          <ac:spMkLst>
            <pc:docMk/>
            <pc:sldMk cId="557405530" sldId="256"/>
            <ac:spMk id="22" creationId="{0CC9683A-FEC8-4A50-B296-5F61429170B0}"/>
          </ac:spMkLst>
        </pc:spChg>
        <pc:picChg chg="del">
          <ac:chgData name="Marshall, Randolph S." userId="9d16e9f3-0697-46d0-bc20-897b32362354" providerId="ADAL" clId="{27A748E6-2D56-4C4F-8CD3-D0F4223B8DD7}" dt="2023-09-19T16:08:17.576" v="329" actId="478"/>
          <ac:picMkLst>
            <pc:docMk/>
            <pc:sldMk cId="557405530" sldId="256"/>
            <ac:picMk id="7" creationId="{334BECBC-E073-4E97-84D6-E3B60F1096C1}"/>
          </ac:picMkLst>
        </pc:picChg>
        <pc:picChg chg="mod">
          <ac:chgData name="Marshall, Randolph S." userId="9d16e9f3-0697-46d0-bc20-897b32362354" providerId="ADAL" clId="{27A748E6-2D56-4C4F-8CD3-D0F4223B8DD7}" dt="2023-09-19T16:10:17.718" v="340" actId="1076"/>
          <ac:picMkLst>
            <pc:docMk/>
            <pc:sldMk cId="557405530" sldId="256"/>
            <ac:picMk id="11" creationId="{9800BEFE-18EC-4295-846E-8F40A5299AC0}"/>
          </ac:picMkLst>
        </pc:picChg>
        <pc:picChg chg="mod">
          <ac:chgData name="Marshall, Randolph S." userId="9d16e9f3-0697-46d0-bc20-897b32362354" providerId="ADAL" clId="{27A748E6-2D56-4C4F-8CD3-D0F4223B8DD7}" dt="2023-09-19T16:10:22.952" v="341" actId="1076"/>
          <ac:picMkLst>
            <pc:docMk/>
            <pc:sldMk cId="557405530" sldId="256"/>
            <ac:picMk id="13" creationId="{5A8B6BB3-F7C8-4179-9835-5B3239F27F7C}"/>
          </ac:picMkLst>
        </pc:picChg>
        <pc:picChg chg="mod">
          <ac:chgData name="Marshall, Randolph S." userId="9d16e9f3-0697-46d0-bc20-897b32362354" providerId="ADAL" clId="{27A748E6-2D56-4C4F-8CD3-D0F4223B8DD7}" dt="2023-09-19T16:09:13.818" v="335" actId="1076"/>
          <ac:picMkLst>
            <pc:docMk/>
            <pc:sldMk cId="557405530" sldId="256"/>
            <ac:picMk id="1026" creationId="{A8D1BF3F-CD40-4FA0-8462-D18D0A90CD92}"/>
          </ac:picMkLst>
        </pc:picChg>
        <pc:picChg chg="mod">
          <ac:chgData name="Marshall, Randolph S." userId="9d16e9f3-0697-46d0-bc20-897b32362354" providerId="ADAL" clId="{27A748E6-2D56-4C4F-8CD3-D0F4223B8DD7}" dt="2023-09-19T16:09:22.093" v="337" actId="1076"/>
          <ac:picMkLst>
            <pc:docMk/>
            <pc:sldMk cId="557405530" sldId="256"/>
            <ac:picMk id="1034" creationId="{0DFFAA04-056E-44AF-94D9-F7FDD5F4F9CE}"/>
          </ac:picMkLst>
        </pc:picChg>
      </pc:sldChg>
      <pc:sldChg chg="add del">
        <pc:chgData name="Marshall, Randolph S." userId="9d16e9f3-0697-46d0-bc20-897b32362354" providerId="ADAL" clId="{27A748E6-2D56-4C4F-8CD3-D0F4223B8DD7}" dt="2023-10-04T16:57:26.521" v="867"/>
        <pc:sldMkLst>
          <pc:docMk/>
          <pc:sldMk cId="2864738965" sldId="257"/>
        </pc:sldMkLst>
      </pc:sldChg>
      <pc:sldChg chg="modSp del mod">
        <pc:chgData name="Marshall, Randolph S." userId="9d16e9f3-0697-46d0-bc20-897b32362354" providerId="ADAL" clId="{27A748E6-2D56-4C4F-8CD3-D0F4223B8DD7}" dt="2023-10-04T16:58:04.065" v="870" actId="47"/>
        <pc:sldMkLst>
          <pc:docMk/>
          <pc:sldMk cId="639209709" sldId="262"/>
        </pc:sldMkLst>
        <pc:spChg chg="mod">
          <ac:chgData name="Marshall, Randolph S." userId="9d16e9f3-0697-46d0-bc20-897b32362354" providerId="ADAL" clId="{27A748E6-2D56-4C4F-8CD3-D0F4223B8DD7}" dt="2023-09-13T13:45:35.343" v="103" actId="1036"/>
          <ac:spMkLst>
            <pc:docMk/>
            <pc:sldMk cId="639209709" sldId="262"/>
            <ac:spMk id="2" creationId="{A5770479-EE3A-462F-B827-9246CB797D2D}"/>
          </ac:spMkLst>
        </pc:spChg>
        <pc:spChg chg="mod">
          <ac:chgData name="Marshall, Randolph S." userId="9d16e9f3-0697-46d0-bc20-897b32362354" providerId="ADAL" clId="{27A748E6-2D56-4C4F-8CD3-D0F4223B8DD7}" dt="2023-09-13T13:46:20.050" v="159" actId="20577"/>
          <ac:spMkLst>
            <pc:docMk/>
            <pc:sldMk cId="639209709" sldId="262"/>
            <ac:spMk id="3" creationId="{95B4C386-EC3A-47CF-87B3-213259BD1BC2}"/>
          </ac:spMkLst>
        </pc:spChg>
      </pc:sldChg>
      <pc:sldChg chg="addSp delSp modSp mod">
        <pc:chgData name="Marshall, Randolph S." userId="9d16e9f3-0697-46d0-bc20-897b32362354" providerId="ADAL" clId="{27A748E6-2D56-4C4F-8CD3-D0F4223B8DD7}" dt="2023-10-04T17:04:40.340" v="924" actId="1076"/>
        <pc:sldMkLst>
          <pc:docMk/>
          <pc:sldMk cId="586301049" sldId="264"/>
        </pc:sldMkLst>
        <pc:cxnChg chg="add mod">
          <ac:chgData name="Marshall, Randolph S." userId="9d16e9f3-0697-46d0-bc20-897b32362354" providerId="ADAL" clId="{27A748E6-2D56-4C4F-8CD3-D0F4223B8DD7}" dt="2023-10-04T17:04:40.340" v="924" actId="1076"/>
          <ac:cxnSpMkLst>
            <pc:docMk/>
            <pc:sldMk cId="586301049" sldId="264"/>
            <ac:cxnSpMk id="4" creationId="{12D7A725-47D5-C66E-C223-4A22F6014A9D}"/>
          </ac:cxnSpMkLst>
        </pc:cxnChg>
        <pc:cxnChg chg="del">
          <ac:chgData name="Marshall, Randolph S." userId="9d16e9f3-0697-46d0-bc20-897b32362354" providerId="ADAL" clId="{27A748E6-2D56-4C4F-8CD3-D0F4223B8DD7}" dt="2023-10-04T17:04:35.349" v="922" actId="478"/>
          <ac:cxnSpMkLst>
            <pc:docMk/>
            <pc:sldMk cId="586301049" sldId="264"/>
            <ac:cxnSpMk id="6" creationId="{00000000-0000-0000-0000-000000000000}"/>
          </ac:cxnSpMkLst>
        </pc:cxnChg>
      </pc:sldChg>
      <pc:sldChg chg="delSp modSp mod ord delAnim">
        <pc:chgData name="Marshall, Randolph S." userId="9d16e9f3-0697-46d0-bc20-897b32362354" providerId="ADAL" clId="{27A748E6-2D56-4C4F-8CD3-D0F4223B8DD7}" dt="2023-09-19T17:13:03.455" v="548" actId="20577"/>
        <pc:sldMkLst>
          <pc:docMk/>
          <pc:sldMk cId="4143509969" sldId="268"/>
        </pc:sldMkLst>
        <pc:spChg chg="mod">
          <ac:chgData name="Marshall, Randolph S." userId="9d16e9f3-0697-46d0-bc20-897b32362354" providerId="ADAL" clId="{27A748E6-2D56-4C4F-8CD3-D0F4223B8DD7}" dt="2023-09-19T17:10:45.563" v="547" actId="20577"/>
          <ac:spMkLst>
            <pc:docMk/>
            <pc:sldMk cId="4143509969" sldId="268"/>
            <ac:spMk id="2" creationId="{51D0D445-5C2F-4AA0-B1D1-3A5C57E0AB8B}"/>
          </ac:spMkLst>
        </pc:spChg>
        <pc:spChg chg="del">
          <ac:chgData name="Marshall, Randolph S." userId="9d16e9f3-0697-46d0-bc20-897b32362354" providerId="ADAL" clId="{27A748E6-2D56-4C4F-8CD3-D0F4223B8DD7}" dt="2023-09-19T16:45:27.409" v="460" actId="478"/>
          <ac:spMkLst>
            <pc:docMk/>
            <pc:sldMk cId="4143509969" sldId="268"/>
            <ac:spMk id="4" creationId="{00000000-0000-0000-0000-000000000000}"/>
          </ac:spMkLst>
        </pc:spChg>
        <pc:spChg chg="del">
          <ac:chgData name="Marshall, Randolph S." userId="9d16e9f3-0697-46d0-bc20-897b32362354" providerId="ADAL" clId="{27A748E6-2D56-4C4F-8CD3-D0F4223B8DD7}" dt="2023-09-19T17:01:09.896" v="542" actId="478"/>
          <ac:spMkLst>
            <pc:docMk/>
            <pc:sldMk cId="4143509969" sldId="268"/>
            <ac:spMk id="10" creationId="{00000000-0000-0000-0000-000000000000}"/>
          </ac:spMkLst>
        </pc:spChg>
        <pc:spChg chg="del">
          <ac:chgData name="Marshall, Randolph S." userId="9d16e9f3-0697-46d0-bc20-897b32362354" providerId="ADAL" clId="{27A748E6-2D56-4C4F-8CD3-D0F4223B8DD7}" dt="2023-09-19T17:01:11.668" v="543" actId="478"/>
          <ac:spMkLst>
            <pc:docMk/>
            <pc:sldMk cId="4143509969" sldId="268"/>
            <ac:spMk id="11" creationId="{00000000-0000-0000-0000-000000000000}"/>
          </ac:spMkLst>
        </pc:spChg>
        <pc:graphicFrameChg chg="mod modGraphic">
          <ac:chgData name="Marshall, Randolph S." userId="9d16e9f3-0697-46d0-bc20-897b32362354" providerId="ADAL" clId="{27A748E6-2D56-4C4F-8CD3-D0F4223B8DD7}" dt="2023-09-19T17:13:03.455" v="548" actId="20577"/>
          <ac:graphicFrameMkLst>
            <pc:docMk/>
            <pc:sldMk cId="4143509969" sldId="268"/>
            <ac:graphicFrameMk id="7" creationId="{739B7CC5-8D6D-DE6B-B92E-FC83A734934D}"/>
          </ac:graphicFrameMkLst>
        </pc:graphicFrameChg>
        <pc:graphicFrameChg chg="modGraphic">
          <ac:chgData name="Marshall, Randolph S." userId="9d16e9f3-0697-46d0-bc20-897b32362354" providerId="ADAL" clId="{27A748E6-2D56-4C4F-8CD3-D0F4223B8DD7}" dt="2023-09-19T16:51:19.146" v="472" actId="20577"/>
          <ac:graphicFrameMkLst>
            <pc:docMk/>
            <pc:sldMk cId="4143509969" sldId="268"/>
            <ac:graphicFrameMk id="9" creationId="{839821DF-CC31-01E2-1E20-CC6278FA76A0}"/>
          </ac:graphicFrameMkLst>
        </pc:graphicFrameChg>
        <pc:graphicFrameChg chg="mod modGraphic">
          <ac:chgData name="Marshall, Randolph S." userId="9d16e9f3-0697-46d0-bc20-897b32362354" providerId="ADAL" clId="{27A748E6-2D56-4C4F-8CD3-D0F4223B8DD7}" dt="2023-09-19T16:55:25.612" v="490" actId="20577"/>
          <ac:graphicFrameMkLst>
            <pc:docMk/>
            <pc:sldMk cId="4143509969" sldId="268"/>
            <ac:graphicFrameMk id="13" creationId="{F712AB43-398D-63E8-6681-F0D38A96CE09}"/>
          </ac:graphicFrameMkLst>
        </pc:graphicFrameChg>
        <pc:graphicFrameChg chg="mod modGraphic">
          <ac:chgData name="Marshall, Randolph S." userId="9d16e9f3-0697-46d0-bc20-897b32362354" providerId="ADAL" clId="{27A748E6-2D56-4C4F-8CD3-D0F4223B8DD7}" dt="2023-09-19T17:00:36.441" v="541" actId="20577"/>
          <ac:graphicFrameMkLst>
            <pc:docMk/>
            <pc:sldMk cId="4143509969" sldId="268"/>
            <ac:graphicFrameMk id="14" creationId="{FAC62A48-1328-44C7-3F3E-9C189D664A10}"/>
          </ac:graphicFrameMkLst>
        </pc:graphicFrameChg>
      </pc:sldChg>
      <pc:sldChg chg="addSp delSp modSp mod modClrScheme chgLayout">
        <pc:chgData name="Marshall, Randolph S." userId="9d16e9f3-0697-46d0-bc20-897b32362354" providerId="ADAL" clId="{27A748E6-2D56-4C4F-8CD3-D0F4223B8DD7}" dt="2023-10-04T17:04:18.396" v="920" actId="14100"/>
        <pc:sldMkLst>
          <pc:docMk/>
          <pc:sldMk cId="801400667" sldId="269"/>
        </pc:sldMkLst>
        <pc:spChg chg="mod ord">
          <ac:chgData name="Marshall, Randolph S." userId="9d16e9f3-0697-46d0-bc20-897b32362354" providerId="ADAL" clId="{27A748E6-2D56-4C4F-8CD3-D0F4223B8DD7}" dt="2023-10-04T17:04:18.396" v="920" actId="14100"/>
          <ac:spMkLst>
            <pc:docMk/>
            <pc:sldMk cId="801400667" sldId="269"/>
            <ac:spMk id="2" creationId="{E6E541C2-7E99-4A78-8E17-D360619A5497}"/>
          </ac:spMkLst>
        </pc:spChg>
        <pc:spChg chg="add del mod">
          <ac:chgData name="Marshall, Randolph S." userId="9d16e9f3-0697-46d0-bc20-897b32362354" providerId="ADAL" clId="{27A748E6-2D56-4C4F-8CD3-D0F4223B8DD7}" dt="2023-10-02T15:46:41.563" v="857" actId="700"/>
          <ac:spMkLst>
            <pc:docMk/>
            <pc:sldMk cId="801400667" sldId="269"/>
            <ac:spMk id="4" creationId="{76BDE01A-6097-D70C-8374-FDFCECB04AB4}"/>
          </ac:spMkLst>
        </pc:spChg>
        <pc:graphicFrameChg chg="add mod">
          <ac:chgData name="Marshall, Randolph S." userId="9d16e9f3-0697-46d0-bc20-897b32362354" providerId="ADAL" clId="{27A748E6-2D56-4C4F-8CD3-D0F4223B8DD7}" dt="2023-10-02T15:47:30.391" v="863" actId="14100"/>
          <ac:graphicFrameMkLst>
            <pc:docMk/>
            <pc:sldMk cId="801400667" sldId="269"/>
            <ac:graphicFrameMk id="5" creationId="{9A78BC08-4F0F-DA30-389F-0F6E152E810E}"/>
          </ac:graphicFrameMkLst>
        </pc:graphicFrameChg>
        <pc:graphicFrameChg chg="add mod">
          <ac:chgData name="Marshall, Randolph S." userId="9d16e9f3-0697-46d0-bc20-897b32362354" providerId="ADAL" clId="{27A748E6-2D56-4C4F-8CD3-D0F4223B8DD7}" dt="2023-10-02T15:47:43.727" v="865" actId="14100"/>
          <ac:graphicFrameMkLst>
            <pc:docMk/>
            <pc:sldMk cId="801400667" sldId="269"/>
            <ac:graphicFrameMk id="6" creationId="{09F26F72-FBA8-1025-CB54-B2289BB01C14}"/>
          </ac:graphicFrameMkLst>
        </pc:graphicFrameChg>
        <pc:graphicFrameChg chg="del">
          <ac:chgData name="Marshall, Randolph S." userId="9d16e9f3-0697-46d0-bc20-897b32362354" providerId="ADAL" clId="{27A748E6-2D56-4C4F-8CD3-D0F4223B8DD7}" dt="2023-10-02T15:46:58.560" v="859" actId="478"/>
          <ac:graphicFrameMkLst>
            <pc:docMk/>
            <pc:sldMk cId="801400667" sldId="269"/>
            <ac:graphicFrameMk id="22" creationId="{00000000-0000-0000-0000-000000000000}"/>
          </ac:graphicFrameMkLst>
        </pc:graphicFrameChg>
        <pc:picChg chg="del">
          <ac:chgData name="Marshall, Randolph S." userId="9d16e9f3-0697-46d0-bc20-897b32362354" providerId="ADAL" clId="{27A748E6-2D56-4C4F-8CD3-D0F4223B8DD7}" dt="2023-10-02T15:46:09.049" v="854" actId="478"/>
          <ac:picMkLst>
            <pc:docMk/>
            <pc:sldMk cId="801400667" sldId="269"/>
            <ac:picMk id="25" creationId="{00000000-0000-0000-0000-000000000000}"/>
          </ac:picMkLst>
        </pc:picChg>
        <pc:cxnChg chg="add mod">
          <ac:chgData name="Marshall, Randolph S." userId="9d16e9f3-0697-46d0-bc20-897b32362354" providerId="ADAL" clId="{27A748E6-2D56-4C4F-8CD3-D0F4223B8DD7}" dt="2023-10-04T17:04:15.229" v="919" actId="1076"/>
          <ac:cxnSpMkLst>
            <pc:docMk/>
            <pc:sldMk cId="801400667" sldId="269"/>
            <ac:cxnSpMk id="3" creationId="{A8CEC6B1-7B10-ECA9-6D14-5EF1A2AD025B}"/>
          </ac:cxnSpMkLst>
        </pc:cxnChg>
        <pc:cxnChg chg="del">
          <ac:chgData name="Marshall, Randolph S." userId="9d16e9f3-0697-46d0-bc20-897b32362354" providerId="ADAL" clId="{27A748E6-2D56-4C4F-8CD3-D0F4223B8DD7}" dt="2023-10-04T17:04:08.549" v="917" actId="478"/>
          <ac:cxnSpMkLst>
            <pc:docMk/>
            <pc:sldMk cId="801400667" sldId="269"/>
            <ac:cxnSpMk id="26" creationId="{00000000-0000-0000-0000-000000000000}"/>
          </ac:cxnSpMkLst>
        </pc:cxnChg>
      </pc:sldChg>
      <pc:sldChg chg="modSp mod">
        <pc:chgData name="Marshall, Randolph S." userId="9d16e9f3-0697-46d0-bc20-897b32362354" providerId="ADAL" clId="{27A748E6-2D56-4C4F-8CD3-D0F4223B8DD7}" dt="2023-10-04T17:00:54.729" v="879" actId="208"/>
        <pc:sldMkLst>
          <pc:docMk/>
          <pc:sldMk cId="3592166238" sldId="270"/>
        </pc:sldMkLst>
        <pc:spChg chg="mod">
          <ac:chgData name="Marshall, Randolph S." userId="9d16e9f3-0697-46d0-bc20-897b32362354" providerId="ADAL" clId="{27A748E6-2D56-4C4F-8CD3-D0F4223B8DD7}" dt="2023-10-04T17:00:19.358" v="876" actId="120"/>
          <ac:spMkLst>
            <pc:docMk/>
            <pc:sldMk cId="3592166238" sldId="270"/>
            <ac:spMk id="2" creationId="{7451035B-C267-42BC-AC40-2AF5372C8233}"/>
          </ac:spMkLst>
        </pc:spChg>
        <pc:cxnChg chg="mod">
          <ac:chgData name="Marshall, Randolph S." userId="9d16e9f3-0697-46d0-bc20-897b32362354" providerId="ADAL" clId="{27A748E6-2D56-4C4F-8CD3-D0F4223B8DD7}" dt="2023-10-04T17:00:54.729" v="879" actId="208"/>
          <ac:cxnSpMkLst>
            <pc:docMk/>
            <pc:sldMk cId="3592166238" sldId="270"/>
            <ac:cxnSpMk id="5" creationId="{00000000-0000-0000-0000-000000000000}"/>
          </ac:cxnSpMkLst>
        </pc:cxnChg>
      </pc:sldChg>
      <pc:sldChg chg="addSp delSp modSp mod">
        <pc:chgData name="Marshall, Randolph S." userId="9d16e9f3-0697-46d0-bc20-897b32362354" providerId="ADAL" clId="{27A748E6-2D56-4C4F-8CD3-D0F4223B8DD7}" dt="2023-10-04T17:02:12.118" v="884" actId="14100"/>
        <pc:sldMkLst>
          <pc:docMk/>
          <pc:sldMk cId="3820059373" sldId="271"/>
        </pc:sldMkLst>
        <pc:spChg chg="mod">
          <ac:chgData name="Marshall, Randolph S." userId="9d16e9f3-0697-46d0-bc20-897b32362354" providerId="ADAL" clId="{27A748E6-2D56-4C4F-8CD3-D0F4223B8DD7}" dt="2023-10-04T17:02:12.118" v="884" actId="14100"/>
          <ac:spMkLst>
            <pc:docMk/>
            <pc:sldMk cId="3820059373" sldId="271"/>
            <ac:spMk id="4" creationId="{4561A04B-BC94-411A-BB8B-8819EC6B927A}"/>
          </ac:spMkLst>
        </pc:spChg>
        <pc:spChg chg="mod">
          <ac:chgData name="Marshall, Randolph S." userId="9d16e9f3-0697-46d0-bc20-897b32362354" providerId="ADAL" clId="{27A748E6-2D56-4C4F-8CD3-D0F4223B8DD7}" dt="2023-09-13T13:47:04.520" v="166" actId="14100"/>
          <ac:spMkLst>
            <pc:docMk/>
            <pc:sldMk cId="3820059373" sldId="271"/>
            <ac:spMk id="6" creationId="{8D371E2D-BA4E-40E2-B1BC-C39F0A5737F0}"/>
          </ac:spMkLst>
        </pc:spChg>
        <pc:cxnChg chg="add mod">
          <ac:chgData name="Marshall, Randolph S." userId="9d16e9f3-0697-46d0-bc20-897b32362354" providerId="ADAL" clId="{27A748E6-2D56-4C4F-8CD3-D0F4223B8DD7}" dt="2023-10-04T17:02:08.964" v="883" actId="1076"/>
          <ac:cxnSpMkLst>
            <pc:docMk/>
            <pc:sldMk cId="3820059373" sldId="271"/>
            <ac:cxnSpMk id="2" creationId="{2350CADB-9FD7-BD81-EA06-CCC1224605B3}"/>
          </ac:cxnSpMkLst>
        </pc:cxnChg>
        <pc:cxnChg chg="del">
          <ac:chgData name="Marshall, Randolph S." userId="9d16e9f3-0697-46d0-bc20-897b32362354" providerId="ADAL" clId="{27A748E6-2D56-4C4F-8CD3-D0F4223B8DD7}" dt="2023-10-04T17:01:56.550" v="881" actId="478"/>
          <ac:cxnSpMkLst>
            <pc:docMk/>
            <pc:sldMk cId="3820059373" sldId="271"/>
            <ac:cxnSpMk id="7" creationId="{00000000-0000-0000-0000-000000000000}"/>
          </ac:cxnSpMkLst>
        </pc:cxnChg>
      </pc:sldChg>
      <pc:sldChg chg="addSp delSp modSp mod">
        <pc:chgData name="Marshall, Randolph S." userId="9d16e9f3-0697-46d0-bc20-897b32362354" providerId="ADAL" clId="{27A748E6-2D56-4C4F-8CD3-D0F4223B8DD7}" dt="2023-10-04T17:04:26.756" v="921" actId="14100"/>
        <pc:sldMkLst>
          <pc:docMk/>
          <pc:sldMk cId="1620239039" sldId="272"/>
        </pc:sldMkLst>
        <pc:spChg chg="mod">
          <ac:chgData name="Marshall, Randolph S." userId="9d16e9f3-0697-46d0-bc20-897b32362354" providerId="ADAL" clId="{27A748E6-2D56-4C4F-8CD3-D0F4223B8DD7}" dt="2023-10-04T17:04:26.756" v="921" actId="14100"/>
          <ac:spMkLst>
            <pc:docMk/>
            <pc:sldMk cId="1620239039" sldId="272"/>
            <ac:spMk id="2" creationId="{D26A68A0-9150-4C47-BF5E-C02AF149AB9D}"/>
          </ac:spMkLst>
        </pc:spChg>
        <pc:cxnChg chg="add mod">
          <ac:chgData name="Marshall, Randolph S." userId="9d16e9f3-0697-46d0-bc20-897b32362354" providerId="ADAL" clId="{27A748E6-2D56-4C4F-8CD3-D0F4223B8DD7}" dt="2023-10-04T17:04:03.789" v="916" actId="1076"/>
          <ac:cxnSpMkLst>
            <pc:docMk/>
            <pc:sldMk cId="1620239039" sldId="272"/>
            <ac:cxnSpMk id="4" creationId="{4062BF86-12B4-861E-A90F-59E2D2D8F719}"/>
          </ac:cxnSpMkLst>
        </pc:cxnChg>
        <pc:cxnChg chg="del">
          <ac:chgData name="Marshall, Randolph S." userId="9d16e9f3-0697-46d0-bc20-897b32362354" providerId="ADAL" clId="{27A748E6-2D56-4C4F-8CD3-D0F4223B8DD7}" dt="2023-10-04T17:03:56.276" v="914" actId="478"/>
          <ac:cxnSpMkLst>
            <pc:docMk/>
            <pc:sldMk cId="1620239039" sldId="272"/>
            <ac:cxnSpMk id="6" creationId="{00000000-0000-0000-0000-000000000000}"/>
          </ac:cxnSpMkLst>
        </pc:cxnChg>
      </pc:sldChg>
      <pc:sldChg chg="modSp mod modAnim">
        <pc:chgData name="Marshall, Randolph S." userId="9d16e9f3-0697-46d0-bc20-897b32362354" providerId="ADAL" clId="{27A748E6-2D56-4C4F-8CD3-D0F4223B8DD7}" dt="2023-09-19T17:19:20.868" v="802" actId="20577"/>
        <pc:sldMkLst>
          <pc:docMk/>
          <pc:sldMk cId="492866355" sldId="273"/>
        </pc:sldMkLst>
        <pc:spChg chg="mod">
          <ac:chgData name="Marshall, Randolph S." userId="9d16e9f3-0697-46d0-bc20-897b32362354" providerId="ADAL" clId="{27A748E6-2D56-4C4F-8CD3-D0F4223B8DD7}" dt="2023-09-19T15:42:01.983" v="328" actId="20577"/>
          <ac:spMkLst>
            <pc:docMk/>
            <pc:sldMk cId="492866355" sldId="273"/>
            <ac:spMk id="2" creationId="{6E73C0BF-AAB5-4CAB-8F1C-792527B201BF}"/>
          </ac:spMkLst>
        </pc:spChg>
        <pc:spChg chg="mod">
          <ac:chgData name="Marshall, Randolph S." userId="9d16e9f3-0697-46d0-bc20-897b32362354" providerId="ADAL" clId="{27A748E6-2D56-4C4F-8CD3-D0F4223B8DD7}" dt="2023-09-19T17:19:20.868" v="802" actId="20577"/>
          <ac:spMkLst>
            <pc:docMk/>
            <pc:sldMk cId="492866355" sldId="273"/>
            <ac:spMk id="10" creationId="{00000000-0000-0000-0000-000000000000}"/>
          </ac:spMkLst>
        </pc:spChg>
      </pc:sldChg>
      <pc:sldChg chg="del">
        <pc:chgData name="Marshall, Randolph S." userId="9d16e9f3-0697-46d0-bc20-897b32362354" providerId="ADAL" clId="{27A748E6-2D56-4C4F-8CD3-D0F4223B8DD7}" dt="2023-09-19T14:58:15.611" v="320" actId="47"/>
        <pc:sldMkLst>
          <pc:docMk/>
          <pc:sldMk cId="1127834360" sldId="279"/>
        </pc:sldMkLst>
      </pc:sldChg>
      <pc:sldChg chg="modSp add mod">
        <pc:chgData name="Marshall, Randolph S." userId="9d16e9f3-0697-46d0-bc20-897b32362354" providerId="ADAL" clId="{27A748E6-2D56-4C4F-8CD3-D0F4223B8DD7}" dt="2023-09-19T16:52:26.988" v="477" actId="20577"/>
        <pc:sldMkLst>
          <pc:docMk/>
          <pc:sldMk cId="3992263160" sldId="280"/>
        </pc:sldMkLst>
        <pc:spChg chg="mod">
          <ac:chgData name="Marshall, Randolph S." userId="9d16e9f3-0697-46d0-bc20-897b32362354" providerId="ADAL" clId="{27A748E6-2D56-4C4F-8CD3-D0F4223B8DD7}" dt="2023-09-19T16:52:26.988" v="477" actId="20577"/>
          <ac:spMkLst>
            <pc:docMk/>
            <pc:sldMk cId="3992263160" sldId="280"/>
            <ac:spMk id="39" creationId="{70F5039A-8FE2-4153-9A41-6D3629942DDD}"/>
          </ac:spMkLst>
        </pc:spChg>
        <pc:picChg chg="mod">
          <ac:chgData name="Marshall, Randolph S." userId="9d16e9f3-0697-46d0-bc20-897b32362354" providerId="ADAL" clId="{27A748E6-2D56-4C4F-8CD3-D0F4223B8DD7}" dt="2023-09-19T16:14:58.516" v="362" actId="14100"/>
          <ac:picMkLst>
            <pc:docMk/>
            <pc:sldMk cId="3992263160" sldId="280"/>
            <ac:picMk id="2" creationId="{FE60B74B-49B9-ACF9-2292-71FDDFA481DD}"/>
          </ac:picMkLst>
        </pc:picChg>
        <pc:picChg chg="mod">
          <ac:chgData name="Marshall, Randolph S." userId="9d16e9f3-0697-46d0-bc20-897b32362354" providerId="ADAL" clId="{27A748E6-2D56-4C4F-8CD3-D0F4223B8DD7}" dt="2023-09-19T16:14:45.164" v="359" actId="14100"/>
          <ac:picMkLst>
            <pc:docMk/>
            <pc:sldMk cId="3992263160" sldId="280"/>
            <ac:picMk id="3" creationId="{9ED5BC5F-8C3E-2CDF-826C-F27D3B7A0FF5}"/>
          </ac:picMkLst>
        </pc:picChg>
        <pc:picChg chg="mod">
          <ac:chgData name="Marshall, Randolph S." userId="9d16e9f3-0697-46d0-bc20-897b32362354" providerId="ADAL" clId="{27A748E6-2D56-4C4F-8CD3-D0F4223B8DD7}" dt="2023-09-19T16:14:30.141" v="354" actId="14100"/>
          <ac:picMkLst>
            <pc:docMk/>
            <pc:sldMk cId="3992263160" sldId="280"/>
            <ac:picMk id="4" creationId="{A66D138E-EFF2-8237-9C5F-68F2F813C754}"/>
          </ac:picMkLst>
        </pc:picChg>
        <pc:picChg chg="mod">
          <ac:chgData name="Marshall, Randolph S." userId="9d16e9f3-0697-46d0-bc20-897b32362354" providerId="ADAL" clId="{27A748E6-2D56-4C4F-8CD3-D0F4223B8DD7}" dt="2023-09-19T16:13:58.837" v="346" actId="14100"/>
          <ac:picMkLst>
            <pc:docMk/>
            <pc:sldMk cId="3992263160" sldId="280"/>
            <ac:picMk id="6" creationId="{B5EA7520-5078-4EBD-1D85-432BFD48D152}"/>
          </ac:picMkLst>
        </pc:picChg>
        <pc:picChg chg="mod">
          <ac:chgData name="Marshall, Randolph S." userId="9d16e9f3-0697-46d0-bc20-897b32362354" providerId="ADAL" clId="{27A748E6-2D56-4C4F-8CD3-D0F4223B8DD7}" dt="2023-09-19T16:14:54.565" v="361" actId="1076"/>
          <ac:picMkLst>
            <pc:docMk/>
            <pc:sldMk cId="3992263160" sldId="280"/>
            <ac:picMk id="11" creationId="{B8C855AF-CEBB-99F5-641E-F1A19C41C950}"/>
          </ac:picMkLst>
        </pc:picChg>
        <pc:picChg chg="mod">
          <ac:chgData name="Marshall, Randolph S." userId="9d16e9f3-0697-46d0-bc20-897b32362354" providerId="ADAL" clId="{27A748E6-2D56-4C4F-8CD3-D0F4223B8DD7}" dt="2023-09-19T16:15:13.100" v="366" actId="14100"/>
          <ac:picMkLst>
            <pc:docMk/>
            <pc:sldMk cId="3992263160" sldId="280"/>
            <ac:picMk id="12" creationId="{8D0210DA-4DAD-4669-C3CA-9AE30605CB9E}"/>
          </ac:picMkLst>
        </pc:picChg>
        <pc:picChg chg="mod">
          <ac:chgData name="Marshall, Randolph S." userId="9d16e9f3-0697-46d0-bc20-897b32362354" providerId="ADAL" clId="{27A748E6-2D56-4C4F-8CD3-D0F4223B8DD7}" dt="2023-09-19T16:15:22.876" v="369" actId="14100"/>
          <ac:picMkLst>
            <pc:docMk/>
            <pc:sldMk cId="3992263160" sldId="280"/>
            <ac:picMk id="16" creationId="{E374A027-3081-956D-A45C-CDE9962CA965}"/>
          </ac:picMkLst>
        </pc:picChg>
        <pc:picChg chg="mod">
          <ac:chgData name="Marshall, Randolph S." userId="9d16e9f3-0697-46d0-bc20-897b32362354" providerId="ADAL" clId="{27A748E6-2D56-4C4F-8CD3-D0F4223B8DD7}" dt="2023-09-19T16:15:06.828" v="364" actId="14100"/>
          <ac:picMkLst>
            <pc:docMk/>
            <pc:sldMk cId="3992263160" sldId="280"/>
            <ac:picMk id="84" creationId="{14B895FB-513D-4994-8C8B-C08AD233C274}"/>
          </ac:picMkLst>
        </pc:picChg>
        <pc:picChg chg="mod">
          <ac:chgData name="Marshall, Randolph S." userId="9d16e9f3-0697-46d0-bc20-897b32362354" providerId="ADAL" clId="{27A748E6-2D56-4C4F-8CD3-D0F4223B8DD7}" dt="2023-09-19T16:14:38.372" v="357" actId="14100"/>
          <ac:picMkLst>
            <pc:docMk/>
            <pc:sldMk cId="3992263160" sldId="280"/>
            <ac:picMk id="1027" creationId="{B3442DF1-EE49-1CD3-AE55-07C941A42C1B}"/>
          </ac:picMkLst>
        </pc:picChg>
        <pc:picChg chg="mod">
          <ac:chgData name="Marshall, Randolph S." userId="9d16e9f3-0697-46d0-bc20-897b32362354" providerId="ADAL" clId="{27A748E6-2D56-4C4F-8CD3-D0F4223B8DD7}" dt="2023-09-19T16:14:17.940" v="351" actId="14100"/>
          <ac:picMkLst>
            <pc:docMk/>
            <pc:sldMk cId="3992263160" sldId="280"/>
            <ac:picMk id="1028" creationId="{06644EB2-603C-77B2-FD5B-7610E2A60643}"/>
          </ac:picMkLst>
        </pc:picChg>
      </pc:sldChg>
      <pc:sldChg chg="addSp delSp modSp mod modAnim">
        <pc:chgData name="Marshall, Randolph S." userId="9d16e9f3-0697-46d0-bc20-897b32362354" providerId="ADAL" clId="{27A748E6-2D56-4C4F-8CD3-D0F4223B8DD7}" dt="2023-10-04T17:02:49.897" v="895" actId="1038"/>
        <pc:sldMkLst>
          <pc:docMk/>
          <pc:sldMk cId="4244318082" sldId="281"/>
        </pc:sldMkLst>
        <pc:spChg chg="mod">
          <ac:chgData name="Marshall, Randolph S." userId="9d16e9f3-0697-46d0-bc20-897b32362354" providerId="ADAL" clId="{27A748E6-2D56-4C4F-8CD3-D0F4223B8DD7}" dt="2023-10-04T16:59:06.157" v="873"/>
          <ac:spMkLst>
            <pc:docMk/>
            <pc:sldMk cId="4244318082" sldId="281"/>
            <ac:spMk id="2" creationId="{00000000-0000-0000-0000-000000000000}"/>
          </ac:spMkLst>
        </pc:spChg>
        <pc:spChg chg="mod">
          <ac:chgData name="Marshall, Randolph S." userId="9d16e9f3-0697-46d0-bc20-897b32362354" providerId="ADAL" clId="{27A748E6-2D56-4C4F-8CD3-D0F4223B8DD7}" dt="2023-09-13T13:48:06.938" v="175" actId="207"/>
          <ac:spMkLst>
            <pc:docMk/>
            <pc:sldMk cId="4244318082" sldId="281"/>
            <ac:spMk id="3" creationId="{00000000-0000-0000-0000-000000000000}"/>
          </ac:spMkLst>
        </pc:spChg>
        <pc:cxnChg chg="add mod">
          <ac:chgData name="Marshall, Randolph S." userId="9d16e9f3-0697-46d0-bc20-897b32362354" providerId="ADAL" clId="{27A748E6-2D56-4C4F-8CD3-D0F4223B8DD7}" dt="2023-10-04T17:02:49.897" v="895" actId="1038"/>
          <ac:cxnSpMkLst>
            <pc:docMk/>
            <pc:sldMk cId="4244318082" sldId="281"/>
            <ac:cxnSpMk id="4" creationId="{2CB73EF6-74E2-B1CA-3D2C-F87759223218}"/>
          </ac:cxnSpMkLst>
        </pc:cxnChg>
        <pc:cxnChg chg="del">
          <ac:chgData name="Marshall, Randolph S." userId="9d16e9f3-0697-46d0-bc20-897b32362354" providerId="ADAL" clId="{27A748E6-2D56-4C4F-8CD3-D0F4223B8DD7}" dt="2023-10-04T17:02:40.101" v="885" actId="478"/>
          <ac:cxnSpMkLst>
            <pc:docMk/>
            <pc:sldMk cId="4244318082" sldId="281"/>
            <ac:cxnSpMk id="5" creationId="{00000000-0000-0000-0000-000000000000}"/>
          </ac:cxnSpMkLst>
        </pc:cxnChg>
      </pc:sldChg>
      <pc:sldChg chg="modSp mod">
        <pc:chgData name="Marshall, Randolph S." userId="9d16e9f3-0697-46d0-bc20-897b32362354" providerId="ADAL" clId="{27A748E6-2D56-4C4F-8CD3-D0F4223B8DD7}" dt="2023-09-19T17:21:54.046" v="853" actId="20577"/>
        <pc:sldMkLst>
          <pc:docMk/>
          <pc:sldMk cId="2859878883" sldId="282"/>
        </pc:sldMkLst>
        <pc:spChg chg="mod">
          <ac:chgData name="Marshall, Randolph S." userId="9d16e9f3-0697-46d0-bc20-897b32362354" providerId="ADAL" clId="{27A748E6-2D56-4C4F-8CD3-D0F4223B8DD7}" dt="2023-09-19T17:21:54.046" v="853" actId="20577"/>
          <ac:spMkLst>
            <pc:docMk/>
            <pc:sldMk cId="2859878883" sldId="282"/>
            <ac:spMk id="10" creationId="{00000000-0000-0000-0000-000000000000}"/>
          </ac:spMkLst>
        </pc:spChg>
      </pc:sldChg>
      <pc:sldChg chg="addSp delSp modSp mod">
        <pc:chgData name="Marshall, Randolph S." userId="9d16e9f3-0697-46d0-bc20-897b32362354" providerId="ADAL" clId="{27A748E6-2D56-4C4F-8CD3-D0F4223B8DD7}" dt="2023-10-04T19:45:43.735" v="965" actId="20577"/>
        <pc:sldMkLst>
          <pc:docMk/>
          <pc:sldMk cId="1941912590" sldId="284"/>
        </pc:sldMkLst>
        <pc:spChg chg="mod">
          <ac:chgData name="Marshall, Randolph S." userId="9d16e9f3-0697-46d0-bc20-897b32362354" providerId="ADAL" clId="{27A748E6-2D56-4C4F-8CD3-D0F4223B8DD7}" dt="2023-10-04T19:45:43.735" v="965" actId="20577"/>
          <ac:spMkLst>
            <pc:docMk/>
            <pc:sldMk cId="1941912590" sldId="284"/>
            <ac:spMk id="2" creationId="{15C56C02-60D0-4080-AD0D-08A93D5B583D}"/>
          </ac:spMkLst>
        </pc:spChg>
        <pc:cxnChg chg="add mod">
          <ac:chgData name="Marshall, Randolph S." userId="9d16e9f3-0697-46d0-bc20-897b32362354" providerId="ADAL" clId="{27A748E6-2D56-4C4F-8CD3-D0F4223B8DD7}" dt="2023-10-04T17:04:49.958" v="927" actId="1076"/>
          <ac:cxnSpMkLst>
            <pc:docMk/>
            <pc:sldMk cId="1941912590" sldId="284"/>
            <ac:cxnSpMk id="4" creationId="{C43E79FF-5C96-5881-6BF7-4F9E2B5408D6}"/>
          </ac:cxnSpMkLst>
        </pc:cxnChg>
        <pc:cxnChg chg="del">
          <ac:chgData name="Marshall, Randolph S." userId="9d16e9f3-0697-46d0-bc20-897b32362354" providerId="ADAL" clId="{27A748E6-2D56-4C4F-8CD3-D0F4223B8DD7}" dt="2023-10-04T17:04:44.725" v="925" actId="478"/>
          <ac:cxnSpMkLst>
            <pc:docMk/>
            <pc:sldMk cId="1941912590" sldId="284"/>
            <ac:cxnSpMk id="6" creationId="{00000000-0000-0000-0000-000000000000}"/>
          </ac:cxnSpMkLst>
        </pc:cxnChg>
      </pc:sldChg>
      <pc:sldChg chg="addSp delSp modSp new mod">
        <pc:chgData name="Marshall, Randolph S." userId="9d16e9f3-0697-46d0-bc20-897b32362354" providerId="ADAL" clId="{27A748E6-2D56-4C4F-8CD3-D0F4223B8DD7}" dt="2023-09-13T14:04:52.858" v="226" actId="255"/>
        <pc:sldMkLst>
          <pc:docMk/>
          <pc:sldMk cId="1928419475" sldId="285"/>
        </pc:sldMkLst>
        <pc:spChg chg="mod">
          <ac:chgData name="Marshall, Randolph S." userId="9d16e9f3-0697-46d0-bc20-897b32362354" providerId="ADAL" clId="{27A748E6-2D56-4C4F-8CD3-D0F4223B8DD7}" dt="2023-09-13T14:04:20.541" v="223" actId="113"/>
          <ac:spMkLst>
            <pc:docMk/>
            <pc:sldMk cId="1928419475" sldId="285"/>
            <ac:spMk id="2" creationId="{C2F91754-D129-2F6D-8555-A05810A407FD}"/>
          </ac:spMkLst>
        </pc:spChg>
        <pc:spChg chg="del">
          <ac:chgData name="Marshall, Randolph S." userId="9d16e9f3-0697-46d0-bc20-897b32362354" providerId="ADAL" clId="{27A748E6-2D56-4C4F-8CD3-D0F4223B8DD7}" dt="2023-09-13T14:03:24.790" v="177"/>
          <ac:spMkLst>
            <pc:docMk/>
            <pc:sldMk cId="1928419475" sldId="285"/>
            <ac:spMk id="3" creationId="{8A644C77-02DE-62EB-5FDD-0A64898CF673}"/>
          </ac:spMkLst>
        </pc:spChg>
        <pc:graphicFrameChg chg="add mod modGraphic">
          <ac:chgData name="Marshall, Randolph S." userId="9d16e9f3-0697-46d0-bc20-897b32362354" providerId="ADAL" clId="{27A748E6-2D56-4C4F-8CD3-D0F4223B8DD7}" dt="2023-09-13T14:04:52.858" v="226" actId="255"/>
          <ac:graphicFrameMkLst>
            <pc:docMk/>
            <pc:sldMk cId="1928419475" sldId="285"/>
            <ac:graphicFrameMk id="4" creationId="{5D57B496-E98B-7B48-C901-445AF82E9D44}"/>
          </ac:graphicFrameMkLst>
        </pc:graphicFrameChg>
      </pc:sldChg>
      <pc:sldChg chg="addSp delSp modSp new mod ord">
        <pc:chgData name="Marshall, Randolph S." userId="9d16e9f3-0697-46d0-bc20-897b32362354" providerId="ADAL" clId="{27A748E6-2D56-4C4F-8CD3-D0F4223B8DD7}" dt="2023-10-04T19:44:43.720" v="952" actId="1035"/>
        <pc:sldMkLst>
          <pc:docMk/>
          <pc:sldMk cId="2369399517" sldId="286"/>
        </pc:sldMkLst>
        <pc:spChg chg="mod">
          <ac:chgData name="Marshall, Randolph S." userId="9d16e9f3-0697-46d0-bc20-897b32362354" providerId="ADAL" clId="{27A748E6-2D56-4C4F-8CD3-D0F4223B8DD7}" dt="2023-10-04T16:59:06.157" v="873"/>
          <ac:spMkLst>
            <pc:docMk/>
            <pc:sldMk cId="2369399517" sldId="286"/>
            <ac:spMk id="2" creationId="{11DC5D10-E72F-EE6C-AD0E-91458268E7A1}"/>
          </ac:spMkLst>
        </pc:spChg>
        <pc:spChg chg="del">
          <ac:chgData name="Marshall, Randolph S." userId="9d16e9f3-0697-46d0-bc20-897b32362354" providerId="ADAL" clId="{27A748E6-2D56-4C4F-8CD3-D0F4223B8DD7}" dt="2023-09-13T14:26:46.384" v="228"/>
          <ac:spMkLst>
            <pc:docMk/>
            <pc:sldMk cId="2369399517" sldId="286"/>
            <ac:spMk id="3" creationId="{4D084770-9D68-CB39-5D49-1DC46806801B}"/>
          </ac:spMkLst>
        </pc:spChg>
        <pc:graphicFrameChg chg="add mod modGraphic">
          <ac:chgData name="Marshall, Randolph S." userId="9d16e9f3-0697-46d0-bc20-897b32362354" providerId="ADAL" clId="{27A748E6-2D56-4C4F-8CD3-D0F4223B8DD7}" dt="2023-09-13T14:27:46.867" v="270" actId="255"/>
          <ac:graphicFrameMkLst>
            <pc:docMk/>
            <pc:sldMk cId="2369399517" sldId="286"/>
            <ac:graphicFrameMk id="4" creationId="{DDFFE2EE-1A9B-E3A6-8027-F4220B5A8391}"/>
          </ac:graphicFrameMkLst>
        </pc:graphicFrameChg>
        <pc:cxnChg chg="add mod">
          <ac:chgData name="Marshall, Randolph S." userId="9d16e9f3-0697-46d0-bc20-897b32362354" providerId="ADAL" clId="{27A748E6-2D56-4C4F-8CD3-D0F4223B8DD7}" dt="2023-10-04T19:44:43.720" v="952" actId="1035"/>
          <ac:cxnSpMkLst>
            <pc:docMk/>
            <pc:sldMk cId="2369399517" sldId="286"/>
            <ac:cxnSpMk id="3" creationId="{28AA8175-5944-3F8E-0410-91887CE4105E}"/>
          </ac:cxnSpMkLst>
        </pc:cxnChg>
      </pc:sldChg>
      <pc:sldChg chg="del">
        <pc:chgData name="Marshall, Randolph S." userId="9d16e9f3-0697-46d0-bc20-897b32362354" providerId="ADAL" clId="{27A748E6-2D56-4C4F-8CD3-D0F4223B8DD7}" dt="2023-09-19T16:15:50.542" v="370" actId="47"/>
        <pc:sldMkLst>
          <pc:docMk/>
          <pc:sldMk cId="1696357791" sldId="287"/>
        </pc:sldMkLst>
      </pc:sldChg>
      <pc:sldChg chg="addSp delSp modSp new del mod ord">
        <pc:chgData name="Marshall, Randolph S." userId="9d16e9f3-0697-46d0-bc20-897b32362354" providerId="ADAL" clId="{27A748E6-2D56-4C4F-8CD3-D0F4223B8DD7}" dt="2023-09-19T16:38:58.569" v="443" actId="47"/>
        <pc:sldMkLst>
          <pc:docMk/>
          <pc:sldMk cId="2711841682" sldId="288"/>
        </pc:sldMkLst>
        <pc:spChg chg="mod">
          <ac:chgData name="Marshall, Randolph S." userId="9d16e9f3-0697-46d0-bc20-897b32362354" providerId="ADAL" clId="{27A748E6-2D56-4C4F-8CD3-D0F4223B8DD7}" dt="2023-09-19T14:57:28.667" v="299" actId="20577"/>
          <ac:spMkLst>
            <pc:docMk/>
            <pc:sldMk cId="2711841682" sldId="288"/>
            <ac:spMk id="2" creationId="{C7716E3A-4529-CAD2-1B24-C05499B8ADB6}"/>
          </ac:spMkLst>
        </pc:spChg>
        <pc:spChg chg="del">
          <ac:chgData name="Marshall, Randolph S." userId="9d16e9f3-0697-46d0-bc20-897b32362354" providerId="ADAL" clId="{27A748E6-2D56-4C4F-8CD3-D0F4223B8DD7}" dt="2023-09-19T14:56:48.191" v="272"/>
          <ac:spMkLst>
            <pc:docMk/>
            <pc:sldMk cId="2711841682" sldId="288"/>
            <ac:spMk id="3" creationId="{EDFDF188-5EDB-B942-7936-3110EDB6C71F}"/>
          </ac:spMkLst>
        </pc:spChg>
        <pc:picChg chg="add mod">
          <ac:chgData name="Marshall, Randolph S." userId="9d16e9f3-0697-46d0-bc20-897b32362354" providerId="ADAL" clId="{27A748E6-2D56-4C4F-8CD3-D0F4223B8DD7}" dt="2023-09-19T14:57:22.006" v="279" actId="14100"/>
          <ac:picMkLst>
            <pc:docMk/>
            <pc:sldMk cId="2711841682" sldId="288"/>
            <ac:picMk id="4" creationId="{D9A27BDC-58CA-F34F-99A2-05112A060407}"/>
          </ac:picMkLst>
        </pc:picChg>
      </pc:sldChg>
      <pc:sldChg chg="modSp new del mod">
        <pc:chgData name="Marshall, Randolph S." userId="9d16e9f3-0697-46d0-bc20-897b32362354" providerId="ADAL" clId="{27A748E6-2D56-4C4F-8CD3-D0F4223B8DD7}" dt="2023-09-19T17:10:21.001" v="544" actId="47"/>
        <pc:sldMkLst>
          <pc:docMk/>
          <pc:sldMk cId="1544588759" sldId="289"/>
        </pc:sldMkLst>
        <pc:spChg chg="mod">
          <ac:chgData name="Marshall, Randolph S." userId="9d16e9f3-0697-46d0-bc20-897b32362354" providerId="ADAL" clId="{27A748E6-2D56-4C4F-8CD3-D0F4223B8DD7}" dt="2023-09-19T14:57:49.761" v="317" actId="20577"/>
          <ac:spMkLst>
            <pc:docMk/>
            <pc:sldMk cId="1544588759" sldId="289"/>
            <ac:spMk id="2" creationId="{9C1E9424-6875-0FAF-DD80-E9A21FE147FC}"/>
          </ac:spMkLst>
        </pc:spChg>
      </pc:sldChg>
      <pc:sldChg chg="addSp delSp modSp new mod">
        <pc:chgData name="Marshall, Randolph S." userId="9d16e9f3-0697-46d0-bc20-897b32362354" providerId="ADAL" clId="{27A748E6-2D56-4C4F-8CD3-D0F4223B8DD7}" dt="2023-10-04T17:03:51.429" v="913" actId="1076"/>
        <pc:sldMkLst>
          <pc:docMk/>
          <pc:sldMk cId="4050648617" sldId="290"/>
        </pc:sldMkLst>
        <pc:spChg chg="mod">
          <ac:chgData name="Marshall, Randolph S." userId="9d16e9f3-0697-46d0-bc20-897b32362354" providerId="ADAL" clId="{27A748E6-2D56-4C4F-8CD3-D0F4223B8DD7}" dt="2023-09-19T16:38:32.457" v="440" actId="122"/>
          <ac:spMkLst>
            <pc:docMk/>
            <pc:sldMk cId="4050648617" sldId="290"/>
            <ac:spMk id="2" creationId="{AF3C9190-6EF3-8D13-81A8-5C7F5AD0D11A}"/>
          </ac:spMkLst>
        </pc:spChg>
        <pc:spChg chg="add del">
          <ac:chgData name="Marshall, Randolph S." userId="9d16e9f3-0697-46d0-bc20-897b32362354" providerId="ADAL" clId="{27A748E6-2D56-4C4F-8CD3-D0F4223B8DD7}" dt="2023-09-19T16:36:29.555" v="386" actId="478"/>
          <ac:spMkLst>
            <pc:docMk/>
            <pc:sldMk cId="4050648617" sldId="290"/>
            <ac:spMk id="3" creationId="{7DA36E75-3C0C-AB13-8B01-672A3EB11ACE}"/>
          </ac:spMkLst>
        </pc:spChg>
        <pc:graphicFrameChg chg="add del mod modGraphic">
          <ac:chgData name="Marshall, Randolph S." userId="9d16e9f3-0697-46d0-bc20-897b32362354" providerId="ADAL" clId="{27A748E6-2D56-4C4F-8CD3-D0F4223B8DD7}" dt="2023-09-19T16:35:03.929" v="377"/>
          <ac:graphicFrameMkLst>
            <pc:docMk/>
            <pc:sldMk cId="4050648617" sldId="290"/>
            <ac:graphicFrameMk id="4" creationId="{51B3F222-8310-58F9-2BD4-E37B4FAA0BB2}"/>
          </ac:graphicFrameMkLst>
        </pc:graphicFrameChg>
        <pc:graphicFrameChg chg="add del mod modGraphic">
          <ac:chgData name="Marshall, Randolph S." userId="9d16e9f3-0697-46d0-bc20-897b32362354" providerId="ADAL" clId="{27A748E6-2D56-4C4F-8CD3-D0F4223B8DD7}" dt="2023-09-19T16:35:41.664" v="383"/>
          <ac:graphicFrameMkLst>
            <pc:docMk/>
            <pc:sldMk cId="4050648617" sldId="290"/>
            <ac:graphicFrameMk id="5" creationId="{0C5F60E7-AAA4-5584-8EDB-4418CD7ACF9B}"/>
          </ac:graphicFrameMkLst>
        </pc:graphicFrameChg>
        <pc:graphicFrameChg chg="add del mod">
          <ac:chgData name="Marshall, Randolph S." userId="9d16e9f3-0697-46d0-bc20-897b32362354" providerId="ADAL" clId="{27A748E6-2D56-4C4F-8CD3-D0F4223B8DD7}" dt="2023-09-19T16:37:01.633" v="420" actId="21"/>
          <ac:graphicFrameMkLst>
            <pc:docMk/>
            <pc:sldMk cId="4050648617" sldId="290"/>
            <ac:graphicFrameMk id="6" creationId="{C091A44D-5540-4795-FA3C-32F52B6F3933}"/>
          </ac:graphicFrameMkLst>
        </pc:graphicFrameChg>
        <pc:graphicFrameChg chg="add mod">
          <ac:chgData name="Marshall, Randolph S." userId="9d16e9f3-0697-46d0-bc20-897b32362354" providerId="ADAL" clId="{27A748E6-2D56-4C4F-8CD3-D0F4223B8DD7}" dt="2023-09-19T16:38:09.988" v="423" actId="14100"/>
          <ac:graphicFrameMkLst>
            <pc:docMk/>
            <pc:sldMk cId="4050648617" sldId="290"/>
            <ac:graphicFrameMk id="7" creationId="{3C8624CC-5019-8FDD-02A3-9F824DD672A9}"/>
          </ac:graphicFrameMkLst>
        </pc:graphicFrameChg>
        <pc:cxnChg chg="add mod">
          <ac:chgData name="Marshall, Randolph S." userId="9d16e9f3-0697-46d0-bc20-897b32362354" providerId="ADAL" clId="{27A748E6-2D56-4C4F-8CD3-D0F4223B8DD7}" dt="2023-10-04T17:03:51.429" v="913" actId="1076"/>
          <ac:cxnSpMkLst>
            <pc:docMk/>
            <pc:sldMk cId="4050648617" sldId="290"/>
            <ac:cxnSpMk id="3" creationId="{D713EFCD-89B9-DF75-64F0-4AFBF6970A75}"/>
          </ac:cxnSpMkLst>
        </pc:cxnChg>
        <pc:cxnChg chg="add del mod">
          <ac:chgData name="Marshall, Randolph S." userId="9d16e9f3-0697-46d0-bc20-897b32362354" providerId="ADAL" clId="{27A748E6-2D56-4C4F-8CD3-D0F4223B8DD7}" dt="2023-10-04T17:03:44.564" v="911" actId="478"/>
          <ac:cxnSpMkLst>
            <pc:docMk/>
            <pc:sldMk cId="4050648617" sldId="290"/>
            <ac:cxnSpMk id="8" creationId="{BD680ED0-99DB-4F25-CDE7-CA334DE18C09}"/>
          </ac:cxnSpMkLst>
        </pc:cxnChg>
      </pc:sldChg>
      <pc:sldChg chg="addSp delSp modSp mod">
        <pc:chgData name="Marshall, Randolph S." userId="9d16e9f3-0697-46d0-bc20-897b32362354" providerId="ADAL" clId="{27A748E6-2D56-4C4F-8CD3-D0F4223B8DD7}" dt="2023-10-04T17:03:35.125" v="910" actId="14100"/>
        <pc:sldMkLst>
          <pc:docMk/>
          <pc:sldMk cId="3896724930" sldId="291"/>
        </pc:sldMkLst>
        <pc:spChg chg="mod">
          <ac:chgData name="Marshall, Randolph S." userId="9d16e9f3-0697-46d0-bc20-897b32362354" providerId="ADAL" clId="{27A748E6-2D56-4C4F-8CD3-D0F4223B8DD7}" dt="2023-10-04T17:03:35.125" v="910" actId="14100"/>
          <ac:spMkLst>
            <pc:docMk/>
            <pc:sldMk cId="3896724930" sldId="291"/>
            <ac:spMk id="2" creationId="{6E73C0BF-AAB5-4CAB-8F1C-792527B201BF}"/>
          </ac:spMkLst>
        </pc:spChg>
        <pc:cxnChg chg="add mod">
          <ac:chgData name="Marshall, Randolph S." userId="9d16e9f3-0697-46d0-bc20-897b32362354" providerId="ADAL" clId="{27A748E6-2D56-4C4F-8CD3-D0F4223B8DD7}" dt="2023-10-04T17:03:26.965" v="908" actId="1036"/>
          <ac:cxnSpMkLst>
            <pc:docMk/>
            <pc:sldMk cId="3896724930" sldId="291"/>
            <ac:cxnSpMk id="3" creationId="{FE1DA371-2AA4-D9EA-446B-3E3868C2952F}"/>
          </ac:cxnSpMkLst>
        </pc:cxnChg>
        <pc:cxnChg chg="del">
          <ac:chgData name="Marshall, Randolph S." userId="9d16e9f3-0697-46d0-bc20-897b32362354" providerId="ADAL" clId="{27A748E6-2D56-4C4F-8CD3-D0F4223B8DD7}" dt="2023-10-04T17:03:18.133" v="901" actId="478"/>
          <ac:cxnSpMkLst>
            <pc:docMk/>
            <pc:sldMk cId="3896724930" sldId="291"/>
            <ac:cxnSpMk id="11" creationId="{00000000-0000-0000-0000-000000000000}"/>
          </ac:cxnSpMkLst>
        </pc:cxnChg>
      </pc:sldChg>
      <pc:sldChg chg="addSp delSp modSp mod">
        <pc:chgData name="Marshall, Randolph S." userId="9d16e9f3-0697-46d0-bc20-897b32362354" providerId="ADAL" clId="{27A748E6-2D56-4C4F-8CD3-D0F4223B8DD7}" dt="2023-10-04T17:03:13.380" v="900" actId="14100"/>
        <pc:sldMkLst>
          <pc:docMk/>
          <pc:sldMk cId="1077045151" sldId="292"/>
        </pc:sldMkLst>
        <pc:spChg chg="mod">
          <ac:chgData name="Marshall, Randolph S." userId="9d16e9f3-0697-46d0-bc20-897b32362354" providerId="ADAL" clId="{27A748E6-2D56-4C4F-8CD3-D0F4223B8DD7}" dt="2023-10-04T17:03:13.380" v="900" actId="14100"/>
          <ac:spMkLst>
            <pc:docMk/>
            <pc:sldMk cId="1077045151" sldId="292"/>
            <ac:spMk id="2" creationId="{6E73C0BF-AAB5-4CAB-8F1C-792527B201BF}"/>
          </ac:spMkLst>
        </pc:spChg>
        <pc:cxnChg chg="add mod">
          <ac:chgData name="Marshall, Randolph S." userId="9d16e9f3-0697-46d0-bc20-897b32362354" providerId="ADAL" clId="{27A748E6-2D56-4C4F-8CD3-D0F4223B8DD7}" dt="2023-10-04T17:03:05.885" v="898" actId="1076"/>
          <ac:cxnSpMkLst>
            <pc:docMk/>
            <pc:sldMk cId="1077045151" sldId="292"/>
            <ac:cxnSpMk id="3" creationId="{D8703B79-658A-3A0F-626D-34A6E94478FE}"/>
          </ac:cxnSpMkLst>
        </pc:cxnChg>
        <pc:cxnChg chg="del">
          <ac:chgData name="Marshall, Randolph S." userId="9d16e9f3-0697-46d0-bc20-897b32362354" providerId="ADAL" clId="{27A748E6-2D56-4C4F-8CD3-D0F4223B8DD7}" dt="2023-10-04T17:02:59.749" v="896" actId="478"/>
          <ac:cxnSpMkLst>
            <pc:docMk/>
            <pc:sldMk cId="1077045151" sldId="292"/>
            <ac:cxnSpMk id="6" creationId="{00000000-0000-0000-0000-000000000000}"/>
          </ac:cxnSpMkLst>
        </pc:cxnChg>
      </pc:sldChg>
      <pc:sldChg chg="add del">
        <pc:chgData name="Marshall, Randolph S." userId="9d16e9f3-0697-46d0-bc20-897b32362354" providerId="ADAL" clId="{27A748E6-2D56-4C4F-8CD3-D0F4223B8DD7}" dt="2023-10-04T16:57:51.625" v="869"/>
        <pc:sldMkLst>
          <pc:docMk/>
          <pc:sldMk cId="4141989769" sldId="293"/>
        </pc:sldMkLst>
      </pc:sldChg>
    </pc:docChg>
  </pc:docChgLst>
  <pc:docChgLst>
    <pc:chgData name="Marshall, Randolph S." userId="S::rsm2@cumc.columbia.edu::9d16e9f3-0697-46d0-bc20-897b32362354" providerId="AD" clId="Web-{08E7C4BD-0630-5C8E-F63C-A6527A4211E6}"/>
    <pc:docChg chg="addSld delSld addMainMaster modMainMaster">
      <pc:chgData name="Marshall, Randolph S." userId="S::rsm2@cumc.columbia.edu::9d16e9f3-0697-46d0-bc20-897b32362354" providerId="AD" clId="Web-{08E7C4BD-0630-5C8E-F63C-A6527A4211E6}" dt="2023-09-13T21:25:06.719" v="1"/>
      <pc:docMkLst>
        <pc:docMk/>
      </pc:docMkLst>
      <pc:sldChg chg="del">
        <pc:chgData name="Marshall, Randolph S." userId="S::rsm2@cumc.columbia.edu::9d16e9f3-0697-46d0-bc20-897b32362354" providerId="AD" clId="Web-{08E7C4BD-0630-5C8E-F63C-A6527A4211E6}" dt="2023-09-13T21:25:06.719" v="1"/>
        <pc:sldMkLst>
          <pc:docMk/>
          <pc:sldMk cId="3992263160" sldId="280"/>
        </pc:sldMkLst>
      </pc:sldChg>
      <pc:sldChg chg="add">
        <pc:chgData name="Marshall, Randolph S." userId="S::rsm2@cumc.columbia.edu::9d16e9f3-0697-46d0-bc20-897b32362354" providerId="AD" clId="Web-{08E7C4BD-0630-5C8E-F63C-A6527A4211E6}" dt="2023-09-13T21:24:38.327" v="0"/>
        <pc:sldMkLst>
          <pc:docMk/>
          <pc:sldMk cId="1696357791" sldId="287"/>
        </pc:sldMkLst>
      </pc:sldChg>
      <pc:sldMasterChg chg="add addSldLayout">
        <pc:chgData name="Marshall, Randolph S." userId="S::rsm2@cumc.columbia.edu::9d16e9f3-0697-46d0-bc20-897b32362354" providerId="AD" clId="Web-{08E7C4BD-0630-5C8E-F63C-A6527A4211E6}" dt="2023-09-13T21:24:38.327" v="0"/>
        <pc:sldMasterMkLst>
          <pc:docMk/>
          <pc:sldMasterMk cId="1054229125" sldId="2147483648"/>
        </pc:sldMasterMkLst>
        <pc:sldLayoutChg chg="add">
          <pc:chgData name="Marshall, Randolph S." userId="S::rsm2@cumc.columbia.edu::9d16e9f3-0697-46d0-bc20-897b32362354" providerId="AD" clId="Web-{08E7C4BD-0630-5C8E-F63C-A6527A4211E6}" dt="2023-09-13T21:24:38.327" v="0"/>
          <pc:sldLayoutMkLst>
            <pc:docMk/>
            <pc:sldMasterMk cId="1054229125" sldId="2147483648"/>
            <pc:sldLayoutMk cId="375760217" sldId="2147483649"/>
          </pc:sldLayoutMkLst>
        </pc:sldLayoutChg>
        <pc:sldLayoutChg chg="add">
          <pc:chgData name="Marshall, Randolph S." userId="S::rsm2@cumc.columbia.edu::9d16e9f3-0697-46d0-bc20-897b32362354" providerId="AD" clId="Web-{08E7C4BD-0630-5C8E-F63C-A6527A4211E6}" dt="2023-09-13T21:24:38.327" v="0"/>
          <pc:sldLayoutMkLst>
            <pc:docMk/>
            <pc:sldMasterMk cId="1054229125" sldId="2147483648"/>
            <pc:sldLayoutMk cId="3196685947" sldId="2147483650"/>
          </pc:sldLayoutMkLst>
        </pc:sldLayoutChg>
        <pc:sldLayoutChg chg="add">
          <pc:chgData name="Marshall, Randolph S." userId="S::rsm2@cumc.columbia.edu::9d16e9f3-0697-46d0-bc20-897b32362354" providerId="AD" clId="Web-{08E7C4BD-0630-5C8E-F63C-A6527A4211E6}" dt="2023-09-13T21:24:38.327" v="0"/>
          <pc:sldLayoutMkLst>
            <pc:docMk/>
            <pc:sldMasterMk cId="1054229125" sldId="2147483648"/>
            <pc:sldLayoutMk cId="585204581" sldId="2147483651"/>
          </pc:sldLayoutMkLst>
        </pc:sldLayoutChg>
        <pc:sldLayoutChg chg="add">
          <pc:chgData name="Marshall, Randolph S." userId="S::rsm2@cumc.columbia.edu::9d16e9f3-0697-46d0-bc20-897b32362354" providerId="AD" clId="Web-{08E7C4BD-0630-5C8E-F63C-A6527A4211E6}" dt="2023-09-13T21:24:38.327" v="0"/>
          <pc:sldLayoutMkLst>
            <pc:docMk/>
            <pc:sldMasterMk cId="1054229125" sldId="2147483648"/>
            <pc:sldLayoutMk cId="2246236982" sldId="2147483652"/>
          </pc:sldLayoutMkLst>
        </pc:sldLayoutChg>
        <pc:sldLayoutChg chg="add">
          <pc:chgData name="Marshall, Randolph S." userId="S::rsm2@cumc.columbia.edu::9d16e9f3-0697-46d0-bc20-897b32362354" providerId="AD" clId="Web-{08E7C4BD-0630-5C8E-F63C-A6527A4211E6}" dt="2023-09-13T21:24:38.327" v="0"/>
          <pc:sldLayoutMkLst>
            <pc:docMk/>
            <pc:sldMasterMk cId="1054229125" sldId="2147483648"/>
            <pc:sldLayoutMk cId="2650283302" sldId="2147483653"/>
          </pc:sldLayoutMkLst>
        </pc:sldLayoutChg>
        <pc:sldLayoutChg chg="add">
          <pc:chgData name="Marshall, Randolph S." userId="S::rsm2@cumc.columbia.edu::9d16e9f3-0697-46d0-bc20-897b32362354" providerId="AD" clId="Web-{08E7C4BD-0630-5C8E-F63C-A6527A4211E6}" dt="2023-09-13T21:24:38.327" v="0"/>
          <pc:sldLayoutMkLst>
            <pc:docMk/>
            <pc:sldMasterMk cId="1054229125" sldId="2147483648"/>
            <pc:sldLayoutMk cId="428476463" sldId="2147483654"/>
          </pc:sldLayoutMkLst>
        </pc:sldLayoutChg>
        <pc:sldLayoutChg chg="add">
          <pc:chgData name="Marshall, Randolph S." userId="S::rsm2@cumc.columbia.edu::9d16e9f3-0697-46d0-bc20-897b32362354" providerId="AD" clId="Web-{08E7C4BD-0630-5C8E-F63C-A6527A4211E6}" dt="2023-09-13T21:24:38.327" v="0"/>
          <pc:sldLayoutMkLst>
            <pc:docMk/>
            <pc:sldMasterMk cId="1054229125" sldId="2147483648"/>
            <pc:sldLayoutMk cId="2486926728" sldId="2147483655"/>
          </pc:sldLayoutMkLst>
        </pc:sldLayoutChg>
        <pc:sldLayoutChg chg="add">
          <pc:chgData name="Marshall, Randolph S." userId="S::rsm2@cumc.columbia.edu::9d16e9f3-0697-46d0-bc20-897b32362354" providerId="AD" clId="Web-{08E7C4BD-0630-5C8E-F63C-A6527A4211E6}" dt="2023-09-13T21:24:38.327" v="0"/>
          <pc:sldLayoutMkLst>
            <pc:docMk/>
            <pc:sldMasterMk cId="1054229125" sldId="2147483648"/>
            <pc:sldLayoutMk cId="1708452546" sldId="2147483656"/>
          </pc:sldLayoutMkLst>
        </pc:sldLayoutChg>
        <pc:sldLayoutChg chg="add">
          <pc:chgData name="Marshall, Randolph S." userId="S::rsm2@cumc.columbia.edu::9d16e9f3-0697-46d0-bc20-897b32362354" providerId="AD" clId="Web-{08E7C4BD-0630-5C8E-F63C-A6527A4211E6}" dt="2023-09-13T21:24:38.327" v="0"/>
          <pc:sldLayoutMkLst>
            <pc:docMk/>
            <pc:sldMasterMk cId="1054229125" sldId="2147483648"/>
            <pc:sldLayoutMk cId="4198515855" sldId="2147483657"/>
          </pc:sldLayoutMkLst>
        </pc:sldLayoutChg>
        <pc:sldLayoutChg chg="add">
          <pc:chgData name="Marshall, Randolph S." userId="S::rsm2@cumc.columbia.edu::9d16e9f3-0697-46d0-bc20-897b32362354" providerId="AD" clId="Web-{08E7C4BD-0630-5C8E-F63C-A6527A4211E6}" dt="2023-09-13T21:24:38.327" v="0"/>
          <pc:sldLayoutMkLst>
            <pc:docMk/>
            <pc:sldMasterMk cId="1054229125" sldId="2147483648"/>
            <pc:sldLayoutMk cId="629432980" sldId="2147483658"/>
          </pc:sldLayoutMkLst>
        </pc:sldLayoutChg>
        <pc:sldLayoutChg chg="add">
          <pc:chgData name="Marshall, Randolph S." userId="S::rsm2@cumc.columbia.edu::9d16e9f3-0697-46d0-bc20-897b32362354" providerId="AD" clId="Web-{08E7C4BD-0630-5C8E-F63C-A6527A4211E6}" dt="2023-09-13T21:24:38.327" v="0"/>
          <pc:sldLayoutMkLst>
            <pc:docMk/>
            <pc:sldMasterMk cId="1054229125" sldId="2147483648"/>
            <pc:sldLayoutMk cId="3547446263" sldId="2147483659"/>
          </pc:sldLayoutMkLst>
        </pc:sldLayoutChg>
      </pc:sldMasterChg>
      <pc:sldMasterChg chg="replId modSldLayout">
        <pc:chgData name="Marshall, Randolph S." userId="S::rsm2@cumc.columbia.edu::9d16e9f3-0697-46d0-bc20-897b32362354" providerId="AD" clId="Web-{08E7C4BD-0630-5C8E-F63C-A6527A4211E6}" dt="2023-09-13T21:24:38.327" v="0"/>
        <pc:sldMasterMkLst>
          <pc:docMk/>
          <pc:sldMasterMk cId="1814348224" sldId="2147483660"/>
        </pc:sldMasterMkLst>
        <pc:sldLayoutChg chg="replId">
          <pc:chgData name="Marshall, Randolph S." userId="S::rsm2@cumc.columbia.edu::9d16e9f3-0697-46d0-bc20-897b32362354" providerId="AD" clId="Web-{08E7C4BD-0630-5C8E-F63C-A6527A4211E6}" dt="2023-09-13T21:24:38.327" v="0"/>
          <pc:sldLayoutMkLst>
            <pc:docMk/>
            <pc:sldMasterMk cId="1814348224" sldId="2147483660"/>
            <pc:sldLayoutMk cId="2220755401" sldId="2147483661"/>
          </pc:sldLayoutMkLst>
        </pc:sldLayoutChg>
        <pc:sldLayoutChg chg="replId">
          <pc:chgData name="Marshall, Randolph S." userId="S::rsm2@cumc.columbia.edu::9d16e9f3-0697-46d0-bc20-897b32362354" providerId="AD" clId="Web-{08E7C4BD-0630-5C8E-F63C-A6527A4211E6}" dt="2023-09-13T21:24:38.327" v="0"/>
          <pc:sldLayoutMkLst>
            <pc:docMk/>
            <pc:sldMasterMk cId="1814348224" sldId="2147483660"/>
            <pc:sldLayoutMk cId="947731913" sldId="2147483662"/>
          </pc:sldLayoutMkLst>
        </pc:sldLayoutChg>
        <pc:sldLayoutChg chg="replId">
          <pc:chgData name="Marshall, Randolph S." userId="S::rsm2@cumc.columbia.edu::9d16e9f3-0697-46d0-bc20-897b32362354" providerId="AD" clId="Web-{08E7C4BD-0630-5C8E-F63C-A6527A4211E6}" dt="2023-09-13T21:24:38.327" v="0"/>
          <pc:sldLayoutMkLst>
            <pc:docMk/>
            <pc:sldMasterMk cId="1814348224" sldId="2147483660"/>
            <pc:sldLayoutMk cId="3983348699" sldId="2147483663"/>
          </pc:sldLayoutMkLst>
        </pc:sldLayoutChg>
        <pc:sldLayoutChg chg="replId">
          <pc:chgData name="Marshall, Randolph S." userId="S::rsm2@cumc.columbia.edu::9d16e9f3-0697-46d0-bc20-897b32362354" providerId="AD" clId="Web-{08E7C4BD-0630-5C8E-F63C-A6527A4211E6}" dt="2023-09-13T21:24:38.327" v="0"/>
          <pc:sldLayoutMkLst>
            <pc:docMk/>
            <pc:sldMasterMk cId="1814348224" sldId="2147483660"/>
            <pc:sldLayoutMk cId="3385491944" sldId="2147483664"/>
          </pc:sldLayoutMkLst>
        </pc:sldLayoutChg>
        <pc:sldLayoutChg chg="replId">
          <pc:chgData name="Marshall, Randolph S." userId="S::rsm2@cumc.columbia.edu::9d16e9f3-0697-46d0-bc20-897b32362354" providerId="AD" clId="Web-{08E7C4BD-0630-5C8E-F63C-A6527A4211E6}" dt="2023-09-13T21:24:38.327" v="0"/>
          <pc:sldLayoutMkLst>
            <pc:docMk/>
            <pc:sldMasterMk cId="1814348224" sldId="2147483660"/>
            <pc:sldLayoutMk cId="2449295260" sldId="2147483665"/>
          </pc:sldLayoutMkLst>
        </pc:sldLayoutChg>
        <pc:sldLayoutChg chg="replId">
          <pc:chgData name="Marshall, Randolph S." userId="S::rsm2@cumc.columbia.edu::9d16e9f3-0697-46d0-bc20-897b32362354" providerId="AD" clId="Web-{08E7C4BD-0630-5C8E-F63C-A6527A4211E6}" dt="2023-09-13T21:24:38.327" v="0"/>
          <pc:sldLayoutMkLst>
            <pc:docMk/>
            <pc:sldMasterMk cId="1814348224" sldId="2147483660"/>
            <pc:sldLayoutMk cId="3740440423" sldId="2147483666"/>
          </pc:sldLayoutMkLst>
        </pc:sldLayoutChg>
        <pc:sldLayoutChg chg="replId">
          <pc:chgData name="Marshall, Randolph S." userId="S::rsm2@cumc.columbia.edu::9d16e9f3-0697-46d0-bc20-897b32362354" providerId="AD" clId="Web-{08E7C4BD-0630-5C8E-F63C-A6527A4211E6}" dt="2023-09-13T21:24:38.327" v="0"/>
          <pc:sldLayoutMkLst>
            <pc:docMk/>
            <pc:sldMasterMk cId="1814348224" sldId="2147483660"/>
            <pc:sldLayoutMk cId="975307713" sldId="2147483667"/>
          </pc:sldLayoutMkLst>
        </pc:sldLayoutChg>
        <pc:sldLayoutChg chg="replId">
          <pc:chgData name="Marshall, Randolph S." userId="S::rsm2@cumc.columbia.edu::9d16e9f3-0697-46d0-bc20-897b32362354" providerId="AD" clId="Web-{08E7C4BD-0630-5C8E-F63C-A6527A4211E6}" dt="2023-09-13T21:24:38.327" v="0"/>
          <pc:sldLayoutMkLst>
            <pc:docMk/>
            <pc:sldMasterMk cId="1814348224" sldId="2147483660"/>
            <pc:sldLayoutMk cId="926301179" sldId="2147483668"/>
          </pc:sldLayoutMkLst>
        </pc:sldLayoutChg>
        <pc:sldLayoutChg chg="replId">
          <pc:chgData name="Marshall, Randolph S." userId="S::rsm2@cumc.columbia.edu::9d16e9f3-0697-46d0-bc20-897b32362354" providerId="AD" clId="Web-{08E7C4BD-0630-5C8E-F63C-A6527A4211E6}" dt="2023-09-13T21:24:38.327" v="0"/>
          <pc:sldLayoutMkLst>
            <pc:docMk/>
            <pc:sldMasterMk cId="1814348224" sldId="2147483660"/>
            <pc:sldLayoutMk cId="3599008527" sldId="2147483669"/>
          </pc:sldLayoutMkLst>
        </pc:sldLayoutChg>
        <pc:sldLayoutChg chg="replId">
          <pc:chgData name="Marshall, Randolph S." userId="S::rsm2@cumc.columbia.edu::9d16e9f3-0697-46d0-bc20-897b32362354" providerId="AD" clId="Web-{08E7C4BD-0630-5C8E-F63C-A6527A4211E6}" dt="2023-09-13T21:24:38.327" v="0"/>
          <pc:sldLayoutMkLst>
            <pc:docMk/>
            <pc:sldMasterMk cId="1814348224" sldId="2147483660"/>
            <pc:sldLayoutMk cId="2370293797" sldId="2147483670"/>
          </pc:sldLayoutMkLst>
        </pc:sldLayoutChg>
        <pc:sldLayoutChg chg="replId">
          <pc:chgData name="Marshall, Randolph S." userId="S::rsm2@cumc.columbia.edu::9d16e9f3-0697-46d0-bc20-897b32362354" providerId="AD" clId="Web-{08E7C4BD-0630-5C8E-F63C-A6527A4211E6}" dt="2023-09-13T21:24:38.327" v="0"/>
          <pc:sldLayoutMkLst>
            <pc:docMk/>
            <pc:sldMasterMk cId="1814348224" sldId="2147483660"/>
            <pc:sldLayoutMk cId="4091763432" sldId="2147483671"/>
          </pc:sldLayoutMkLst>
        </pc:sldLayoutChg>
      </pc:sldMasterChg>
    </pc:docChg>
  </pc:docChgLst>
  <pc:docChgLst>
    <pc:chgData name="Marshall, Randolph S." userId="S::rsm2@cumc.columbia.edu::9d16e9f3-0697-46d0-bc20-897b32362354" providerId="AD" clId="Web-{BC44AF7D-DFC6-5010-EA0B-AB70FEC3264B}"/>
    <pc:docChg chg="modSld">
      <pc:chgData name="Marshall, Randolph S." userId="S::rsm2@cumc.columbia.edu::9d16e9f3-0697-46d0-bc20-897b32362354" providerId="AD" clId="Web-{BC44AF7D-DFC6-5010-EA0B-AB70FEC3264B}" dt="2023-09-19T14:50:45.435" v="37" actId="20577"/>
      <pc:docMkLst>
        <pc:docMk/>
      </pc:docMkLst>
      <pc:sldChg chg="modSp">
        <pc:chgData name="Marshall, Randolph S." userId="S::rsm2@cumc.columbia.edu::9d16e9f3-0697-46d0-bc20-897b32362354" providerId="AD" clId="Web-{BC44AF7D-DFC6-5010-EA0B-AB70FEC3264B}" dt="2023-09-19T14:50:45.435" v="37" actId="20577"/>
        <pc:sldMkLst>
          <pc:docMk/>
          <pc:sldMk cId="2859878883" sldId="282"/>
        </pc:sldMkLst>
        <pc:spChg chg="mod">
          <ac:chgData name="Marshall, Randolph S." userId="S::rsm2@cumc.columbia.edu::9d16e9f3-0697-46d0-bc20-897b32362354" providerId="AD" clId="Web-{BC44AF7D-DFC6-5010-EA0B-AB70FEC3264B}" dt="2023-09-19T14:50:45.435" v="37" actId="20577"/>
          <ac:spMkLst>
            <pc:docMk/>
            <pc:sldMk cId="2859878883" sldId="282"/>
            <ac:spMk id="10" creationId="{00000000-0000-0000-0000-000000000000}"/>
          </ac:spMkLst>
        </pc:spChg>
      </pc:sldChg>
      <pc:sldChg chg="modSp">
        <pc:chgData name="Marshall, Randolph S." userId="S::rsm2@cumc.columbia.edu::9d16e9f3-0697-46d0-bc20-897b32362354" providerId="AD" clId="Web-{BC44AF7D-DFC6-5010-EA0B-AB70FEC3264B}" dt="2023-09-19T14:46:41.084" v="1" actId="14100"/>
        <pc:sldMkLst>
          <pc:docMk/>
          <pc:sldMk cId="1696357791" sldId="287"/>
        </pc:sldMkLst>
        <pc:picChg chg="mod">
          <ac:chgData name="Marshall, Randolph S." userId="S::rsm2@cumc.columbia.edu::9d16e9f3-0697-46d0-bc20-897b32362354" providerId="AD" clId="Web-{BC44AF7D-DFC6-5010-EA0B-AB70FEC3264B}" dt="2023-09-19T14:46:41.084" v="1" actId="14100"/>
          <ac:picMkLst>
            <pc:docMk/>
            <pc:sldMk cId="1696357791" sldId="287"/>
            <ac:picMk id="21" creationId="{A7D26DD3-A2B0-F5F6-8919-D6FB98E77E0F}"/>
          </ac:picMkLst>
        </pc:picChg>
        <pc:picChg chg="mod">
          <ac:chgData name="Marshall, Randolph S." userId="S::rsm2@cumc.columbia.edu::9d16e9f3-0697-46d0-bc20-897b32362354" providerId="AD" clId="Web-{BC44AF7D-DFC6-5010-EA0B-AB70FEC3264B}" dt="2023-09-19T14:46:35.974" v="0" actId="14100"/>
          <ac:picMkLst>
            <pc:docMk/>
            <pc:sldMk cId="1696357791" sldId="287"/>
            <ac:picMk id="1028" creationId="{06644EB2-603C-77B2-FD5B-7610E2A6064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umccolumbia-my.sharepoint.com/personal/rsm2_cumc_columbia_edu/Documents/Word%20Documents/GRANTS/NIH%20StrokeNet/Annual%20Meetings/2022/Copy%20of%202021-2022%20Stats_rs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umccolumbia-my.sharepoint.com/personal/rsm2_cumc_columbia_edu/Documents/Word%20Documents/GRANTS/NIH%20StrokeNet/Annual%20Meetings/2022/Copy%20of%202021-2022%20Stats_rs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% Time Spent on Research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'[Copy of 2021-2022 Stats_rsm.xlsx]Stats'!$H$2:$H$11</c:f>
              <c:strCache>
                <c:ptCount val="10"/>
                <c:pt idx="0">
                  <c:v>2013-2014 </c:v>
                </c:pt>
                <c:pt idx="1">
                  <c:v>2014-2015 </c:v>
                </c:pt>
                <c:pt idx="2">
                  <c:v>2015-2016 </c:v>
                </c:pt>
                <c:pt idx="3">
                  <c:v>2016-2017 </c:v>
                </c:pt>
                <c:pt idx="4">
                  <c:v>2017-2018 </c:v>
                </c:pt>
                <c:pt idx="5">
                  <c:v>2018-2019 </c:v>
                </c:pt>
                <c:pt idx="6">
                  <c:v>2019-2020</c:v>
                </c:pt>
                <c:pt idx="7">
                  <c:v>2020-2021 </c:v>
                </c:pt>
                <c:pt idx="8">
                  <c:v>2021-2022 </c:v>
                </c:pt>
                <c:pt idx="9">
                  <c:v>2022-2023</c:v>
                </c:pt>
              </c:strCache>
            </c:strRef>
          </c:cat>
          <c:val>
            <c:numRef>
              <c:f>'[Copy of 2021-2022 Stats_rsm.xlsx]Stats'!$I$2:$I$11</c:f>
              <c:numCache>
                <c:formatCode>0%</c:formatCode>
                <c:ptCount val="10"/>
                <c:pt idx="0">
                  <c:v>0.35</c:v>
                </c:pt>
                <c:pt idx="1">
                  <c:v>0.31</c:v>
                </c:pt>
                <c:pt idx="2">
                  <c:v>0.34</c:v>
                </c:pt>
                <c:pt idx="3">
                  <c:v>0.35</c:v>
                </c:pt>
                <c:pt idx="4">
                  <c:v>0.37</c:v>
                </c:pt>
                <c:pt idx="5">
                  <c:v>0.33</c:v>
                </c:pt>
                <c:pt idx="6">
                  <c:v>0.37</c:v>
                </c:pt>
                <c:pt idx="7">
                  <c:v>0.42</c:v>
                </c:pt>
                <c:pt idx="8">
                  <c:v>0.33</c:v>
                </c:pt>
                <c:pt idx="9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E3-408A-9F2F-4E2EE1A42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7215456"/>
        <c:axId val="205443184"/>
        <c:axId val="0"/>
      </c:bar3DChart>
      <c:catAx>
        <c:axId val="20721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43184"/>
        <c:crosses val="autoZero"/>
        <c:auto val="1"/>
        <c:lblAlgn val="ctr"/>
        <c:lblOffset val="100"/>
        <c:noMultiLvlLbl val="0"/>
      </c:catAx>
      <c:valAx>
        <c:axId val="20544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1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Post-training Activities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'[Copy of 2021-2022 Stats_rsm.xlsx]Stats'!$K$21</c:f>
              <c:strCache>
                <c:ptCount val="1"/>
                <c:pt idx="0">
                  <c:v>Conducting Research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'[Copy of 2021-2022 Stats_rsm.xlsx]Stats'!$J$22:$J$31</c:f>
              <c:strCache>
                <c:ptCount val="10"/>
                <c:pt idx="0">
                  <c:v>2013-2014 </c:v>
                </c:pt>
                <c:pt idx="1">
                  <c:v>2014-2015 </c:v>
                </c:pt>
                <c:pt idx="2">
                  <c:v>2015-2016 </c:v>
                </c:pt>
                <c:pt idx="3">
                  <c:v>2016-2017 </c:v>
                </c:pt>
                <c:pt idx="4">
                  <c:v>2017-2018 </c:v>
                </c:pt>
                <c:pt idx="5">
                  <c:v>2018-2019 </c:v>
                </c:pt>
                <c:pt idx="6">
                  <c:v>2019-2020</c:v>
                </c:pt>
                <c:pt idx="7">
                  <c:v>2020-2021 </c:v>
                </c:pt>
                <c:pt idx="8">
                  <c:v>2021-2022 </c:v>
                </c:pt>
                <c:pt idx="9">
                  <c:v>2022-2023</c:v>
                </c:pt>
              </c:strCache>
            </c:strRef>
          </c:cat>
          <c:val>
            <c:numRef>
              <c:f>'[Copy of 2021-2022 Stats_rsm.xlsx]Stats'!$K$22:$K$31</c:f>
              <c:numCache>
                <c:formatCode>0%</c:formatCode>
                <c:ptCount val="10"/>
                <c:pt idx="0">
                  <c:v>0.375</c:v>
                </c:pt>
                <c:pt idx="1">
                  <c:v>0.57692307692307687</c:v>
                </c:pt>
                <c:pt idx="2">
                  <c:v>0.42307692307692307</c:v>
                </c:pt>
                <c:pt idx="3">
                  <c:v>0.4642857142857143</c:v>
                </c:pt>
                <c:pt idx="4">
                  <c:v>0.55555555555555558</c:v>
                </c:pt>
                <c:pt idx="5">
                  <c:v>0.38095238095238093</c:v>
                </c:pt>
                <c:pt idx="6">
                  <c:v>0.72</c:v>
                </c:pt>
                <c:pt idx="7">
                  <c:v>0.64</c:v>
                </c:pt>
                <c:pt idx="8">
                  <c:v>0.83333333333333337</c:v>
                </c:pt>
                <c:pt idx="9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08-4FC5-B9CC-FCE4BDD6D216}"/>
            </c:ext>
          </c:extLst>
        </c:ser>
        <c:ser>
          <c:idx val="1"/>
          <c:order val="1"/>
          <c:tx>
            <c:strRef>
              <c:f>'[Copy of 2021-2022 Stats_rsm.xlsx]Stats'!$L$21</c:f>
              <c:strCache>
                <c:ptCount val="1"/>
                <c:pt idx="0">
                  <c:v>Academic Position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'[Copy of 2021-2022 Stats_rsm.xlsx]Stats'!$J$22:$J$31</c:f>
              <c:strCache>
                <c:ptCount val="10"/>
                <c:pt idx="0">
                  <c:v>2013-2014 </c:v>
                </c:pt>
                <c:pt idx="1">
                  <c:v>2014-2015 </c:v>
                </c:pt>
                <c:pt idx="2">
                  <c:v>2015-2016 </c:v>
                </c:pt>
                <c:pt idx="3">
                  <c:v>2016-2017 </c:v>
                </c:pt>
                <c:pt idx="4">
                  <c:v>2017-2018 </c:v>
                </c:pt>
                <c:pt idx="5">
                  <c:v>2018-2019 </c:v>
                </c:pt>
                <c:pt idx="6">
                  <c:v>2019-2020</c:v>
                </c:pt>
                <c:pt idx="7">
                  <c:v>2020-2021 </c:v>
                </c:pt>
                <c:pt idx="8">
                  <c:v>2021-2022 </c:v>
                </c:pt>
                <c:pt idx="9">
                  <c:v>2022-2023</c:v>
                </c:pt>
              </c:strCache>
            </c:strRef>
          </c:cat>
          <c:val>
            <c:numRef>
              <c:f>'[Copy of 2021-2022 Stats_rsm.xlsx]Stats'!$L$22:$L$31</c:f>
              <c:numCache>
                <c:formatCode>0%</c:formatCode>
                <c:ptCount val="10"/>
                <c:pt idx="0">
                  <c:v>0.375</c:v>
                </c:pt>
                <c:pt idx="1">
                  <c:v>0.57692307692307687</c:v>
                </c:pt>
                <c:pt idx="2">
                  <c:v>0.46153846153846156</c:v>
                </c:pt>
                <c:pt idx="3">
                  <c:v>0.4642857142857143</c:v>
                </c:pt>
                <c:pt idx="4">
                  <c:v>0.59259259259259256</c:v>
                </c:pt>
                <c:pt idx="5">
                  <c:v>0.38095238095238093</c:v>
                </c:pt>
                <c:pt idx="6">
                  <c:v>0.68</c:v>
                </c:pt>
                <c:pt idx="7">
                  <c:v>0.68</c:v>
                </c:pt>
                <c:pt idx="8">
                  <c:v>0.79166666666666663</c:v>
                </c:pt>
                <c:pt idx="9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08-4FC5-B9CC-FCE4BDD6D216}"/>
            </c:ext>
          </c:extLst>
        </c:ser>
        <c:ser>
          <c:idx val="2"/>
          <c:order val="2"/>
          <c:tx>
            <c:strRef>
              <c:f>'[Copy of 2021-2022 Stats_rsm.xlsx]Stats'!$M$21</c:f>
              <c:strCache>
                <c:ptCount val="1"/>
                <c:pt idx="0">
                  <c:v>Submitting Grants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'[Copy of 2021-2022 Stats_rsm.xlsx]Stats'!$J$22:$J$31</c:f>
              <c:strCache>
                <c:ptCount val="10"/>
                <c:pt idx="0">
                  <c:v>2013-2014 </c:v>
                </c:pt>
                <c:pt idx="1">
                  <c:v>2014-2015 </c:v>
                </c:pt>
                <c:pt idx="2">
                  <c:v>2015-2016 </c:v>
                </c:pt>
                <c:pt idx="3">
                  <c:v>2016-2017 </c:v>
                </c:pt>
                <c:pt idx="4">
                  <c:v>2017-2018 </c:v>
                </c:pt>
                <c:pt idx="5">
                  <c:v>2018-2019 </c:v>
                </c:pt>
                <c:pt idx="6">
                  <c:v>2019-2020</c:v>
                </c:pt>
                <c:pt idx="7">
                  <c:v>2020-2021 </c:v>
                </c:pt>
                <c:pt idx="8">
                  <c:v>2021-2022 </c:v>
                </c:pt>
                <c:pt idx="9">
                  <c:v>2022-2023</c:v>
                </c:pt>
              </c:strCache>
            </c:strRef>
          </c:cat>
          <c:val>
            <c:numRef>
              <c:f>'[Copy of 2021-2022 Stats_rsm.xlsx]Stats'!$M$22:$M$31</c:f>
              <c:numCache>
                <c:formatCode>0%</c:formatCode>
                <c:ptCount val="10"/>
                <c:pt idx="0">
                  <c:v>0.375</c:v>
                </c:pt>
                <c:pt idx="1">
                  <c:v>0.53846153846153844</c:v>
                </c:pt>
                <c:pt idx="2">
                  <c:v>0.30769230769230771</c:v>
                </c:pt>
                <c:pt idx="3">
                  <c:v>0.32142857142857145</c:v>
                </c:pt>
                <c:pt idx="4">
                  <c:v>0.37</c:v>
                </c:pt>
                <c:pt idx="5">
                  <c:v>0.28999999999999998</c:v>
                </c:pt>
                <c:pt idx="6">
                  <c:v>0.44</c:v>
                </c:pt>
                <c:pt idx="7">
                  <c:v>0.5</c:v>
                </c:pt>
                <c:pt idx="8">
                  <c:v>0.57999999999999996</c:v>
                </c:pt>
                <c:pt idx="9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08-4FC5-B9CC-FCE4BDD6D216}"/>
            </c:ext>
          </c:extLst>
        </c:ser>
        <c:ser>
          <c:idx val="3"/>
          <c:order val="3"/>
          <c:tx>
            <c:strRef>
              <c:f>'[Copy of 2021-2022 Stats_rsm.xlsx]Stats'!$N$21</c:f>
              <c:strCache>
                <c:ptCount val="1"/>
                <c:pt idx="0">
                  <c:v>Enrolling in Trials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'[Copy of 2021-2022 Stats_rsm.xlsx]Stats'!$J$22:$J$31</c:f>
              <c:strCache>
                <c:ptCount val="10"/>
                <c:pt idx="0">
                  <c:v>2013-2014 </c:v>
                </c:pt>
                <c:pt idx="1">
                  <c:v>2014-2015 </c:v>
                </c:pt>
                <c:pt idx="2">
                  <c:v>2015-2016 </c:v>
                </c:pt>
                <c:pt idx="3">
                  <c:v>2016-2017 </c:v>
                </c:pt>
                <c:pt idx="4">
                  <c:v>2017-2018 </c:v>
                </c:pt>
                <c:pt idx="5">
                  <c:v>2018-2019 </c:v>
                </c:pt>
                <c:pt idx="6">
                  <c:v>2019-2020</c:v>
                </c:pt>
                <c:pt idx="7">
                  <c:v>2020-2021 </c:v>
                </c:pt>
                <c:pt idx="8">
                  <c:v>2021-2022 </c:v>
                </c:pt>
                <c:pt idx="9">
                  <c:v>2022-2023</c:v>
                </c:pt>
              </c:strCache>
            </c:strRef>
          </c:cat>
          <c:val>
            <c:numRef>
              <c:f>'[Copy of 2021-2022 Stats_rsm.xlsx]Stats'!$N$22:$N$31</c:f>
              <c:numCache>
                <c:formatCode>0%</c:formatCode>
                <c:ptCount val="10"/>
                <c:pt idx="0">
                  <c:v>0.375</c:v>
                </c:pt>
                <c:pt idx="1">
                  <c:v>0.61538461538461542</c:v>
                </c:pt>
                <c:pt idx="2">
                  <c:v>0.42307692307692307</c:v>
                </c:pt>
                <c:pt idx="3">
                  <c:v>0.42857142857142855</c:v>
                </c:pt>
                <c:pt idx="4">
                  <c:v>0.33333333333333331</c:v>
                </c:pt>
                <c:pt idx="5">
                  <c:v>0.42857142857142855</c:v>
                </c:pt>
                <c:pt idx="6">
                  <c:v>0.52</c:v>
                </c:pt>
                <c:pt idx="7">
                  <c:v>0.52</c:v>
                </c:pt>
                <c:pt idx="8">
                  <c:v>0.66666666666666663</c:v>
                </c:pt>
                <c:pt idx="9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08-4FC5-B9CC-FCE4BDD6D2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27056"/>
        <c:axId val="216323728"/>
      </c:barChart>
      <c:catAx>
        <c:axId val="4402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323728"/>
        <c:crosses val="autoZero"/>
        <c:auto val="1"/>
        <c:lblAlgn val="ctr"/>
        <c:lblOffset val="100"/>
        <c:noMultiLvlLbl val="0"/>
      </c:catAx>
      <c:valAx>
        <c:axId val="21632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2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5B034-F3A3-4FBE-88FB-6399D9F743C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8BF43-BAFB-47E3-BEB5-F25B77347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89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Shout out to Dawn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8BF43-BAFB-47E3-BEB5-F25B773479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68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This was a really nice publication by Farhaan Vahidy and members of the Education and Training core that outlines the workings and accomplishments of the Training Core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EAC53-3973-446B-BCBE-E55B6DD6E9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3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8BF43-BAFB-47E3-BEB5-F25B773479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5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ti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95A1E-B1D1-F72D-B6A0-B051BDC91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A5891-1444-571D-9A21-4C70DCCF3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6B274-16B2-5D08-C50B-D866A9586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85E3-15FF-47CA-8182-AD580193AAF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A1F93-038E-21F7-5267-C88A24276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B1886-D8B2-F7C1-4BFA-6DD903508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4C14-72B7-4729-A75C-F4923B14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26486-9065-B58D-1681-313276175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88A2DA-DE20-1154-5F53-9D081C7F4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373A4-2CB5-2B55-3FC4-A4980B6F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85E3-15FF-47CA-8182-AD580193AAF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0D64D-4E88-297F-7A21-601BC46D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3A620-C833-2F6C-3583-DAB47C6B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4C14-72B7-4729-A75C-F4923B14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3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591F37-4406-4C69-99B1-CB6D8EC9C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B433E-9E01-D9B8-6BBC-3F8398C80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66EA9-BD6A-22F5-264E-8DCFD9D6A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85E3-15FF-47CA-8182-AD580193AAF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DFAF0-45E0-A2EB-CC14-CF0ABBAC2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CE980-F83D-F778-D246-316B667A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4C14-72B7-4729-A75C-F4923B14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46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06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740937"/>
            <a:ext cx="1591853" cy="980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238" y="5738237"/>
            <a:ext cx="2254562" cy="9805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29" y="5763236"/>
            <a:ext cx="1311923" cy="10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5" y="106603"/>
            <a:ext cx="3651504" cy="7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17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0058400" cy="6806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54" y="-51517"/>
            <a:ext cx="10515600" cy="1325563"/>
          </a:xfrm>
        </p:spPr>
        <p:txBody>
          <a:bodyPr/>
          <a:lstStyle>
            <a:lvl1pPr>
              <a:defRPr>
                <a:solidFill>
                  <a:srgbClr val="33609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76" y="146570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35560" y="965200"/>
            <a:ext cx="11843740" cy="0"/>
          </a:xfrm>
          <a:prstGeom prst="line">
            <a:avLst/>
          </a:prstGeom>
          <a:ln w="19050">
            <a:solidFill>
              <a:srgbClr val="33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352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81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94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98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21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21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4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DC8B5-3A01-81EF-8EBD-60E770872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664ED-6C3B-CD84-893B-FFEE159F1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482F8-EF81-6CAF-7823-AA25159E3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85E3-15FF-47CA-8182-AD580193AAF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5C7C4-306D-1C16-A5CC-0E578F3CD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36A6B-1F60-482A-3750-5E696651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4C14-72B7-4729-A75C-F4923B14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85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76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07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8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2FA2B-0D80-4784-B158-1D49B66D9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AD9AB-9A5F-567F-3E1A-C96B95826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E9A4A-EEE0-DAC6-7325-D68A0CA20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85E3-15FF-47CA-8182-AD580193AAF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8A7BA-13B9-068F-0195-E27B6116E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A4A52-F0F6-AF04-9CA0-F497C75F5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4C14-72B7-4729-A75C-F4923B14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0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580F-CC5B-134C-DCF7-25F42920A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0EE80-10CF-26F9-8D02-0E4206FE4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D0A8B-F1F9-9977-CDBF-6CE227FA4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D164B-A9A0-2E34-67C4-558F7924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85E3-15FF-47CA-8182-AD580193AAF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A411E-6491-B240-A6FB-CF874FE71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F812A-A145-4C42-92BE-900748BB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4C14-72B7-4729-A75C-F4923B14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36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925B-CF9E-A02A-3AB0-0A690EA3F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0DB7-7FEF-6442-3C53-464A74FEC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CC31D-A8D6-5ABD-D537-B23C37E86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9C68AA-CFCE-4B3B-9CA1-B869DA193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8464D8-3B85-CEED-9B84-420D356AF1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0C71BD-503D-B6FF-14ED-3A7B6E9B4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85E3-15FF-47CA-8182-AD580193AAF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D698F6-F8E9-C13D-9F29-7B106ED8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AACF8C-33A4-71F7-9DF2-654403E8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4C14-72B7-4729-A75C-F4923B14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8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9786-63A0-4BC2-7402-0620D185D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24F6BD-8CDB-6C9F-4026-322AE289F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85E3-15FF-47CA-8182-AD580193AAF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87E39B-A639-D51C-1C9E-7E946244B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32BDE-36CD-C198-CD47-47DCDF065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4C14-72B7-4729-A75C-F4923B14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F7041-F229-F96B-181A-B61B3175E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85E3-15FF-47CA-8182-AD580193AAF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F6CA13-22F1-C595-8254-495D640CE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91135-147D-D886-689B-BAFDD875F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4C14-72B7-4729-A75C-F4923B14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2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F2B70-6E8E-0EE7-4510-73DB837C3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6A316-31AF-0A7D-467F-92353ABBE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AF6DC-4CB5-3E06-A22A-8E797BA3A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00C3B-DC91-3B93-3892-7581687A0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85E3-15FF-47CA-8182-AD580193AAF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E2FAB-C4F8-BA93-9089-7FE53D5AA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ED2C7-A5C0-2560-C691-3FA78FDAE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4C14-72B7-4729-A75C-F4923B14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5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69245-4474-A74A-98EE-76E38BCA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D79B4C-283D-1874-201A-E7F49713EB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FC7F2-C593-A2C9-644C-AD0F62391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BFEE4-C8B0-B7C1-6269-97FBAB1E0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85E3-15FF-47CA-8182-AD580193AAF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1E338-563F-4146-E2FA-90E8AC0EE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7BD2F-A658-C571-D0EC-9D9DA86C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4C14-72B7-4729-A75C-F4923B14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1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E0BB36-111E-7B85-4B5D-BC7D9555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257A6-BB9F-2840-8875-8319C5FBB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ADC46-10B1-A8E3-214F-CC0D8FB77B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85E3-15FF-47CA-8182-AD580193AAF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6EFD4-E138-9F46-C791-74AE41A00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0273B-C749-BC31-324B-123151311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4C14-72B7-4729-A75C-F4923B14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2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22620-6C75-41C4-BA2C-9167EF6E024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4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r.od.nih.gov/courses/ippcr.html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nihstrokenet.org/educ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cr.od.nih.gov/courses/principles-clinical-pharmacology.html" TargetMode="External"/><Relationship Id="rId5" Type="http://schemas.openxmlformats.org/officeDocument/2006/relationships/hyperlink" Target="https://videocast.nih.gov/PastEvents?c=2" TargetMode="External"/><Relationship Id="rId4" Type="http://schemas.openxmlformats.org/officeDocument/2006/relationships/hyperlink" Target="https://bioethics.nih.gov/courses/ethical-regulatory-aspects.s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11" Type="http://schemas.openxmlformats.org/officeDocument/2006/relationships/image" Target="../media/image16.jpeg"/><Relationship Id="rId5" Type="http://schemas.openxmlformats.org/officeDocument/2006/relationships/image" Target="../media/image10.jpg"/><Relationship Id="rId15" Type="http://schemas.openxmlformats.org/officeDocument/2006/relationships/image" Target="../media/image20.jpg"/><Relationship Id="rId10" Type="http://schemas.openxmlformats.org/officeDocument/2006/relationships/image" Target="../media/image15.jpg"/><Relationship Id="rId19" Type="http://schemas.openxmlformats.org/officeDocument/2006/relationships/image" Target="../media/image24.jpeg"/><Relationship Id="rId4" Type="http://schemas.openxmlformats.org/officeDocument/2006/relationships/image" Target="../media/image9.jp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Education and Training Core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br>
              <a:rPr lang="en-US" sz="54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</a:br>
            <a:r>
              <a:rPr lang="en-US" sz="54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UPDATE 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 rtl="0" fontAlgn="base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Randolph Marshall, MD, MS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October 9, 2023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Toronto, CA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1989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3C0BF-AAB5-4CAB-8F1C-792527B20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57" y="898490"/>
            <a:ext cx="10963277" cy="946822"/>
          </a:xfrm>
        </p:spPr>
        <p:txBody>
          <a:bodyPr>
            <a:normAutofit fontScale="90000"/>
          </a:bodyPr>
          <a:lstStyle/>
          <a:p>
            <a:r>
              <a:rPr lang="en-US" dirty="0"/>
              <a:t>Professional Development Webinar series 2023-4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199" y="2200621"/>
            <a:ext cx="10515600" cy="4351338"/>
          </a:xfrm>
        </p:spPr>
        <p:txBody>
          <a:bodyPr/>
          <a:lstStyle/>
          <a:p>
            <a:r>
              <a:rPr lang="en-US" dirty="0"/>
              <a:t>Statistical Analysis – Big data (Adam De Havenon)</a:t>
            </a:r>
          </a:p>
          <a:p>
            <a:r>
              <a:rPr lang="en-US" dirty="0"/>
              <a:t>Grant writing (Dan Woo)</a:t>
            </a:r>
          </a:p>
          <a:p>
            <a:r>
              <a:rPr lang="en-US" dirty="0"/>
              <a:t>Preparing a job talk/Communication for job application</a:t>
            </a:r>
          </a:p>
          <a:p>
            <a:pPr marL="457200" lvl="1" indent="0">
              <a:buNone/>
            </a:pPr>
            <a:r>
              <a:rPr lang="en-US" sz="2800" dirty="0"/>
              <a:t>(Tatiana Rundek, Shyam Prabhakaran, Lawrence Wechsler) </a:t>
            </a:r>
          </a:p>
          <a:p>
            <a:r>
              <a:rPr lang="en-US" dirty="0"/>
              <a:t>Work-life balance and team building (Dawn Kleindorfer)</a:t>
            </a:r>
          </a:p>
          <a:p>
            <a:r>
              <a:rPr lang="en-US" dirty="0"/>
              <a:t>Trainee presentations</a:t>
            </a:r>
          </a:p>
        </p:txBody>
      </p:sp>
      <p:pic>
        <p:nvPicPr>
          <p:cNvPr id="5" name="Picture 2" descr="Biweekly Update 18-January 2019">
            <a:extLst>
              <a:ext uri="{FF2B5EF4-FFF2-40B4-BE49-F238E27FC236}">
                <a16:creationId xmlns:a16="http://schemas.microsoft.com/office/drawing/2014/main" id="{6DBA98DE-B7F2-45E6-AF42-4C0EDB0AD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41788"/>
            <a:ext cx="2503487" cy="50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E1DA371-2AA4-D9EA-446B-3E3868C2952F}"/>
              </a:ext>
            </a:extLst>
          </p:cNvPr>
          <p:cNvCxnSpPr>
            <a:cxnSpLocks/>
          </p:cNvCxnSpPr>
          <p:nvPr/>
        </p:nvCxnSpPr>
        <p:spPr>
          <a:xfrm>
            <a:off x="549157" y="1738748"/>
            <a:ext cx="11642843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72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132FFC-9FC9-4EAC-81A7-57350CD9E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125" y="149798"/>
            <a:ext cx="7841750" cy="6097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C7B79A-7E5E-443F-83A9-279B6151E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615" y="6469158"/>
            <a:ext cx="42672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18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85B8C28-5DDB-4418-A487-6537959C1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940" y="6085747"/>
            <a:ext cx="10506456" cy="732329"/>
          </a:xfrm>
        </p:spPr>
        <p:txBody>
          <a:bodyPr>
            <a:normAutofit/>
          </a:bodyPr>
          <a:lstStyle/>
          <a:p>
            <a:r>
              <a:rPr lang="en-US" sz="4000" dirty="0"/>
              <a:t>2023-2024 Learning Community Group Leaders</a:t>
            </a:r>
          </a:p>
        </p:txBody>
      </p:sp>
      <p:pic>
        <p:nvPicPr>
          <p:cNvPr id="13" name="Picture 12" descr="A person wearing a white shirt and blue tie&#10;&#10;Description automatically generated with medium confidence">
            <a:extLst>
              <a:ext uri="{FF2B5EF4-FFF2-40B4-BE49-F238E27FC236}">
                <a16:creationId xmlns:a16="http://schemas.microsoft.com/office/drawing/2014/main" id="{5A8B6BB3-F7C8-4179-9835-5B3239F27F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" r="-2" b="-2"/>
          <a:stretch/>
        </p:blipFill>
        <p:spPr>
          <a:xfrm>
            <a:off x="3559831" y="428884"/>
            <a:ext cx="1503377" cy="2103120"/>
          </a:xfrm>
          <a:prstGeom prst="rect">
            <a:avLst/>
          </a:prstGeom>
        </p:spPr>
      </p:pic>
      <p:pic>
        <p:nvPicPr>
          <p:cNvPr id="11" name="Picture 10" descr="A picture containing person, person, dressed&#10;&#10;Description automatically generated">
            <a:extLst>
              <a:ext uri="{FF2B5EF4-FFF2-40B4-BE49-F238E27FC236}">
                <a16:creationId xmlns:a16="http://schemas.microsoft.com/office/drawing/2014/main" id="{9800BEFE-18EC-4295-846E-8F40A5299A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8" b="3"/>
          <a:stretch/>
        </p:blipFill>
        <p:spPr>
          <a:xfrm>
            <a:off x="6406035" y="413449"/>
            <a:ext cx="1503377" cy="210312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8D1BF3F-CD40-4FA0-8462-D18D0A90C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r="13141" b="-1"/>
          <a:stretch/>
        </p:blipFill>
        <p:spPr bwMode="auto">
          <a:xfrm>
            <a:off x="2284705" y="3015545"/>
            <a:ext cx="1503377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E28180-69B6-4543-A8EA-CAC906E68787}"/>
              </a:ext>
            </a:extLst>
          </p:cNvPr>
          <p:cNvSpPr txBox="1"/>
          <p:nvPr/>
        </p:nvSpPr>
        <p:spPr>
          <a:xfrm>
            <a:off x="3252703" y="2504616"/>
            <a:ext cx="2117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Wayne Feng, MD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BCB059-2B71-4C47-933B-914929AC73EE}"/>
              </a:ext>
            </a:extLst>
          </p:cNvPr>
          <p:cNvSpPr txBox="1"/>
          <p:nvPr/>
        </p:nvSpPr>
        <p:spPr>
          <a:xfrm>
            <a:off x="6096000" y="2511703"/>
            <a:ext cx="25418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Brett Cucchiara, MD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E4753F-3D0F-47AB-8E00-4ED8BE1906E5}"/>
              </a:ext>
            </a:extLst>
          </p:cNvPr>
          <p:cNvSpPr txBox="1"/>
          <p:nvPr/>
        </p:nvSpPr>
        <p:spPr>
          <a:xfrm>
            <a:off x="1911087" y="5228839"/>
            <a:ext cx="22506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Anthony Kim, MD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C9683A-FEC8-4A50-B296-5F61429170B0}"/>
              </a:ext>
            </a:extLst>
          </p:cNvPr>
          <p:cNvSpPr txBox="1"/>
          <p:nvPr/>
        </p:nvSpPr>
        <p:spPr>
          <a:xfrm>
            <a:off x="7773779" y="5263897"/>
            <a:ext cx="22506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Brad Worrall, MD</a:t>
            </a:r>
          </a:p>
        </p:txBody>
      </p:sp>
      <p:pic>
        <p:nvPicPr>
          <p:cNvPr id="1034" name="Picture 10" descr="Bradford Worrall headshot">
            <a:extLst>
              <a:ext uri="{FF2B5EF4-FFF2-40B4-BE49-F238E27FC236}">
                <a16:creationId xmlns:a16="http://schemas.microsoft.com/office/drawing/2014/main" id="{0DFFAA04-056E-44AF-94D9-F7FDD5F4F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779" y="3122976"/>
            <a:ext cx="2133516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03559B1-40C7-4155-A471-B3ACE45D9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323" y="3122976"/>
            <a:ext cx="151892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9ECA1C7-785C-4018-9379-9344572A5B43}"/>
              </a:ext>
            </a:extLst>
          </p:cNvPr>
          <p:cNvSpPr txBox="1"/>
          <p:nvPr/>
        </p:nvSpPr>
        <p:spPr>
          <a:xfrm>
            <a:off x="4656970" y="5263897"/>
            <a:ext cx="24123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Cemal Sozener, MD</a:t>
            </a:r>
          </a:p>
        </p:txBody>
      </p:sp>
    </p:spTree>
    <p:extLst>
      <p:ext uri="{BB962C8B-B14F-4D97-AF65-F5344CB8AC3E}">
        <p14:creationId xmlns:p14="http://schemas.microsoft.com/office/powerpoint/2010/main" val="55740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9190-6EF3-8D13-81A8-5C7F5AD0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404"/>
            <a:ext cx="10515600" cy="787270"/>
          </a:xfrm>
        </p:spPr>
        <p:txBody>
          <a:bodyPr/>
          <a:lstStyle/>
          <a:p>
            <a:pPr algn="ctr"/>
            <a:r>
              <a:rPr lang="en-US" dirty="0"/>
              <a:t>Learning Communities 2023-2024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C8624CC-5019-8FDD-02A3-9F824DD672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023051"/>
              </p:ext>
            </p:extLst>
          </p:nvPr>
        </p:nvGraphicFramePr>
        <p:xfrm>
          <a:off x="838200" y="1082674"/>
          <a:ext cx="9919774" cy="5518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724976" imgH="5410027" progId="Excel.Sheet.12">
                  <p:embed/>
                </p:oleObj>
              </mc:Choice>
              <mc:Fallback>
                <p:oleObj name="Worksheet" r:id="rId2" imgW="9724976" imgH="5410027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C8624CC-5019-8FDD-02A3-9F824DD672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1082674"/>
                        <a:ext cx="9919774" cy="5518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13EFCD-89B9-DF75-64F0-4AFBF6970A75}"/>
              </a:ext>
            </a:extLst>
          </p:cNvPr>
          <p:cNvCxnSpPr>
            <a:cxnSpLocks/>
          </p:cNvCxnSpPr>
          <p:nvPr/>
        </p:nvCxnSpPr>
        <p:spPr>
          <a:xfrm>
            <a:off x="549157" y="937082"/>
            <a:ext cx="11642843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648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68A0-9150-4C47-BF5E-C02AF149A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57" y="911225"/>
            <a:ext cx="10804643" cy="851073"/>
          </a:xfrm>
        </p:spPr>
        <p:txBody>
          <a:bodyPr/>
          <a:lstStyle/>
          <a:p>
            <a:r>
              <a:rPr lang="en-US" dirty="0"/>
              <a:t>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459B2-1526-4DC6-A61A-512FA0592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3226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Mandatory attendance on Grand Rounds Webinars, Professional Development webinars, participation in Learning Communities</a:t>
            </a:r>
          </a:p>
          <a:p>
            <a:r>
              <a:rPr lang="en-US" dirty="0"/>
              <a:t>Mandatory trainee presentations</a:t>
            </a:r>
          </a:p>
          <a:p>
            <a:pPr lvl="1"/>
            <a:r>
              <a:rPr lang="en-US" dirty="0"/>
              <a:t>In person/</a:t>
            </a:r>
            <a:r>
              <a:rPr lang="en-US" i="1" dirty="0"/>
              <a:t>remote</a:t>
            </a:r>
            <a:r>
              <a:rPr lang="en-US" dirty="0"/>
              <a:t> at national meeting (3)</a:t>
            </a:r>
          </a:p>
          <a:p>
            <a:pPr lvl="1"/>
            <a:r>
              <a:rPr lang="en-US" dirty="0"/>
              <a:t>In person/remote on a special, mentored 2-hour session (6)</a:t>
            </a:r>
          </a:p>
          <a:p>
            <a:pPr lvl="1"/>
            <a:r>
              <a:rPr lang="en-US" dirty="0"/>
              <a:t>Time slots on the Professional Development Webinar series (9)</a:t>
            </a:r>
          </a:p>
          <a:p>
            <a:r>
              <a:rPr lang="en-US" dirty="0"/>
              <a:t>Other service activity to the </a:t>
            </a:r>
            <a:r>
              <a:rPr lang="en-US" dirty="0" err="1"/>
              <a:t>StrokeNet</a:t>
            </a:r>
            <a:r>
              <a:rPr lang="en-US" dirty="0"/>
              <a:t> Community (e.g. trainee volunteer on the Education and Training Core.)</a:t>
            </a:r>
          </a:p>
          <a:p>
            <a:r>
              <a:rPr lang="en-US" dirty="0"/>
              <a:t>End of year survey: publications, grant submissions, professional appointments post-</a:t>
            </a:r>
            <a:r>
              <a:rPr lang="en-US" dirty="0" err="1"/>
              <a:t>StrokeNet</a:t>
            </a:r>
            <a:r>
              <a:rPr lang="en-US" dirty="0"/>
              <a:t> training</a:t>
            </a:r>
          </a:p>
          <a:p>
            <a:endParaRPr lang="en-US" dirty="0"/>
          </a:p>
          <a:p>
            <a:r>
              <a:rPr lang="en-US" dirty="0"/>
              <a:t>Database kept by Jeanne </a:t>
            </a:r>
            <a:r>
              <a:rPr lang="en-US" dirty="0" err="1"/>
              <a:t>Sester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Biweekly Update 18-January 2019">
            <a:extLst>
              <a:ext uri="{FF2B5EF4-FFF2-40B4-BE49-F238E27FC236}">
                <a16:creationId xmlns:a16="http://schemas.microsoft.com/office/drawing/2014/main" id="{20C0B3AE-110D-4AB2-A077-8628C54D7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41788"/>
            <a:ext cx="2503487" cy="50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062BF86-12B4-861E-A90F-59E2D2D8F719}"/>
              </a:ext>
            </a:extLst>
          </p:cNvPr>
          <p:cNvCxnSpPr>
            <a:cxnSpLocks/>
          </p:cNvCxnSpPr>
          <p:nvPr/>
        </p:nvCxnSpPr>
        <p:spPr>
          <a:xfrm>
            <a:off x="549157" y="1575909"/>
            <a:ext cx="11642843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239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541C2-7E99-4A78-8E17-D360619A54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728" y="365125"/>
            <a:ext cx="10164871" cy="1325563"/>
          </a:xfrm>
        </p:spPr>
        <p:txBody>
          <a:bodyPr/>
          <a:lstStyle/>
          <a:p>
            <a:r>
              <a:rPr lang="en-US" dirty="0"/>
              <a:t>Post-training Survey Results on Research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A78BC08-4F0F-DA30-389F-0F6E152E81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089786"/>
              </p:ext>
            </p:extLst>
          </p:nvPr>
        </p:nvGraphicFramePr>
        <p:xfrm>
          <a:off x="209203" y="2167002"/>
          <a:ext cx="5202041" cy="363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9F26F72-FBA8-1025-CB54-B2289BB01C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432075"/>
              </p:ext>
            </p:extLst>
          </p:nvPr>
        </p:nvGraphicFramePr>
        <p:xfrm>
          <a:off x="5411244" y="2029216"/>
          <a:ext cx="6571553" cy="3788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CEC6B1-7B10-ECA9-6D14-5EF1A2AD025B}"/>
              </a:ext>
            </a:extLst>
          </p:cNvPr>
          <p:cNvCxnSpPr>
            <a:cxnSpLocks/>
          </p:cNvCxnSpPr>
          <p:nvPr/>
        </p:nvCxnSpPr>
        <p:spPr>
          <a:xfrm>
            <a:off x="549157" y="1425597"/>
            <a:ext cx="11642843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400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56C02-60D0-4080-AD0D-08A93D5B5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8506"/>
            <a:ext cx="10515600" cy="1325563"/>
          </a:xfrm>
        </p:spPr>
        <p:txBody>
          <a:bodyPr/>
          <a:lstStyle/>
          <a:p>
            <a:r>
              <a:rPr lang="en-US" dirty="0"/>
              <a:t>New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6CFC0-CC58-4BDC-8115-5CF777902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0406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Trainees observe in WGs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Trainees sign up to join a WG session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Feedback positive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Tracking clinical trial enrollments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Self reporting of enrollments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Award at the end of the year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Remote mentoring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Trainees specify outside mentors on training plan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Mentors have an initial Zoom meeting, discuss and meet as mutually decided.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2" descr="Biweekly Update 18-January 2019">
            <a:extLst>
              <a:ext uri="{FF2B5EF4-FFF2-40B4-BE49-F238E27FC236}">
                <a16:creationId xmlns:a16="http://schemas.microsoft.com/office/drawing/2014/main" id="{9CC48D5B-DA0C-4A34-A819-9F6E44D47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41788"/>
            <a:ext cx="2503487" cy="50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D7A725-47D5-C66E-C223-4A22F6014A9D}"/>
              </a:ext>
            </a:extLst>
          </p:cNvPr>
          <p:cNvCxnSpPr>
            <a:cxnSpLocks/>
          </p:cNvCxnSpPr>
          <p:nvPr/>
        </p:nvCxnSpPr>
        <p:spPr>
          <a:xfrm>
            <a:off x="549157" y="1726222"/>
            <a:ext cx="11642843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301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56C02-60D0-4080-AD0D-08A93D5B5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8506"/>
            <a:ext cx="10515600" cy="1325563"/>
          </a:xfrm>
        </p:spPr>
        <p:txBody>
          <a:bodyPr/>
          <a:lstStyle/>
          <a:p>
            <a:r>
              <a:rPr lang="en-US" dirty="0"/>
              <a:t>New Directions for StrokeNet 3.0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6CFC0-CC58-4BDC-8115-5CF777902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357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Expanding education and training – coordinators, data management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Interface with other platforms – </a:t>
            </a:r>
            <a:r>
              <a:rPr lang="en-US" dirty="0" err="1"/>
              <a:t>NeuroNEXT</a:t>
            </a:r>
            <a:r>
              <a:rPr lang="en-US" dirty="0"/>
              <a:t>? GAINS?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2" descr="Biweekly Update 18-January 2019">
            <a:extLst>
              <a:ext uri="{FF2B5EF4-FFF2-40B4-BE49-F238E27FC236}">
                <a16:creationId xmlns:a16="http://schemas.microsoft.com/office/drawing/2014/main" id="{9CC48D5B-DA0C-4A34-A819-9F6E44D47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41788"/>
            <a:ext cx="2503487" cy="50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3E79FF-5C96-5881-6BF7-4F9E2B5408D6}"/>
              </a:ext>
            </a:extLst>
          </p:cNvPr>
          <p:cNvCxnSpPr>
            <a:cxnSpLocks/>
          </p:cNvCxnSpPr>
          <p:nvPr/>
        </p:nvCxnSpPr>
        <p:spPr>
          <a:xfrm>
            <a:off x="549157" y="1788852"/>
            <a:ext cx="11642843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912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DC8304-7935-41F2-BB85-9AE7696F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20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Questions?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E3D293-DEC5-4019-9EE6-57FB56A70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25" y="2187574"/>
            <a:ext cx="5721350" cy="4291013"/>
          </a:xfrm>
          <a:prstGeom prst="rect">
            <a:avLst/>
          </a:prstGeom>
        </p:spPr>
      </p:pic>
      <p:pic>
        <p:nvPicPr>
          <p:cNvPr id="12" name="Picture 2" descr="Biweekly Update 18-January 2019">
            <a:extLst>
              <a:ext uri="{FF2B5EF4-FFF2-40B4-BE49-F238E27FC236}">
                <a16:creationId xmlns:a16="http://schemas.microsoft.com/office/drawing/2014/main" id="{01B89E02-FADC-4E87-91B3-926DD0EC8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41788"/>
            <a:ext cx="2503487" cy="50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249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9054A-BD5E-4F7D-9979-DEC19506A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3443"/>
            <a:ext cx="10515600" cy="1325563"/>
          </a:xfrm>
        </p:spPr>
        <p:txBody>
          <a:bodyPr/>
          <a:lstStyle/>
          <a:p>
            <a:r>
              <a:rPr lang="en-US" dirty="0"/>
              <a:t>Reminder: 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91C3E-6154-410C-BB59-3344EF34F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2116476"/>
            <a:ext cx="11163300" cy="4278768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Request for new Trainees’ training plans – May</a:t>
            </a:r>
          </a:p>
          <a:p>
            <a:pPr lvl="1"/>
            <a:r>
              <a:rPr lang="en-US" sz="3200" dirty="0"/>
              <a:t>Solicit Grand Rounds Webinar topics and speakers – May</a:t>
            </a:r>
          </a:p>
          <a:p>
            <a:pPr lvl="1"/>
            <a:r>
              <a:rPr lang="en-US" sz="3200" dirty="0"/>
              <a:t>Survey to Trainees – June </a:t>
            </a:r>
          </a:p>
          <a:p>
            <a:pPr lvl="1"/>
            <a:r>
              <a:rPr lang="en-US" sz="3200" dirty="0"/>
              <a:t>Final Trainee Progress report – June</a:t>
            </a:r>
          </a:p>
          <a:p>
            <a:pPr lvl="1"/>
            <a:r>
              <a:rPr lang="en-US" sz="3200" dirty="0"/>
              <a:t>Trainee Contact form – June</a:t>
            </a:r>
          </a:p>
          <a:p>
            <a:pPr lvl="1"/>
            <a:r>
              <a:rPr lang="en-US" sz="3200" dirty="0"/>
              <a:t>Update from prior trainees – June</a:t>
            </a:r>
          </a:p>
        </p:txBody>
      </p:sp>
      <p:pic>
        <p:nvPicPr>
          <p:cNvPr id="5" name="Picture 2" descr="Biweekly Update 18-January 2019">
            <a:extLst>
              <a:ext uri="{FF2B5EF4-FFF2-40B4-BE49-F238E27FC236}">
                <a16:creationId xmlns:a16="http://schemas.microsoft.com/office/drawing/2014/main" id="{287F36D3-CBF5-44A9-A5CB-C9AE83D8F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41788"/>
            <a:ext cx="2503487" cy="50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39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035B-C267-42BC-AC40-2AF5372C8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57" y="110801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Education and Training 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47AE8-CFD0-4346-A3A0-1E7B04EC4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295" y="3025833"/>
            <a:ext cx="10515600" cy="3154600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Mission: To develop stroke-related knowledge and skills for RCC trainees through interactive content and mentorship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Vision: To become the preeminent platform for education and training of future leaders in stroke research</a:t>
            </a:r>
          </a:p>
          <a:p>
            <a:pPr lvl="1"/>
            <a:endParaRPr lang="en-US" sz="3600" dirty="0"/>
          </a:p>
        </p:txBody>
      </p:sp>
      <p:pic>
        <p:nvPicPr>
          <p:cNvPr id="8" name="Picture 2" descr="Biweekly Update 18-January 2019">
            <a:extLst>
              <a:ext uri="{FF2B5EF4-FFF2-40B4-BE49-F238E27FC236}">
                <a16:creationId xmlns:a16="http://schemas.microsoft.com/office/drawing/2014/main" id="{E5A6132D-5E64-4E60-A421-0A86889BA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41788"/>
            <a:ext cx="2503487" cy="50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>
            <a:cxnSpLocks/>
          </p:cNvCxnSpPr>
          <p:nvPr/>
        </p:nvCxnSpPr>
        <p:spPr>
          <a:xfrm>
            <a:off x="549157" y="2139581"/>
            <a:ext cx="11642843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166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B6DC2-4758-4692-B4E3-EC663AB4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16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Self-directed learning opportunities (trainees, coordinators, mentors)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ECEA4-1501-41DE-8819-CB8CF197F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https://www.nihstrokenet.org/education</a:t>
            </a:r>
            <a:endParaRPr lang="en-US" dirty="0"/>
          </a:p>
          <a:p>
            <a:pPr lvl="1"/>
            <a:r>
              <a:rPr lang="en-US" dirty="0"/>
              <a:t>Introduction to the Principles and Practice of Clinical Research (IPPCR) </a:t>
            </a:r>
            <a:r>
              <a:rPr lang="en-US" dirty="0">
                <a:hlinkClick r:id="rId3"/>
              </a:rPr>
              <a:t>https://ocr.od.nih.gov/courses/ippcr.html</a:t>
            </a:r>
            <a:endParaRPr lang="en-US" dirty="0"/>
          </a:p>
          <a:p>
            <a:pPr lvl="1"/>
            <a:r>
              <a:rPr lang="en-US" dirty="0"/>
              <a:t>Ethical and Regulatory Aspects of Clinical Research </a:t>
            </a:r>
            <a:r>
              <a:rPr lang="en-US" dirty="0">
                <a:hlinkClick r:id="rId4"/>
              </a:rPr>
              <a:t>https://bioethics.nih.gov/courses/ethical-regulatory-aspects.shtml</a:t>
            </a:r>
            <a:r>
              <a:rPr lang="en-US" dirty="0"/>
              <a:t> | </a:t>
            </a:r>
            <a:r>
              <a:rPr lang="en-US" dirty="0">
                <a:hlinkClick r:id="rId5"/>
              </a:rPr>
              <a:t>https://videocast.nih.gov/PastEvents?c=2</a:t>
            </a:r>
            <a:r>
              <a:rPr lang="en-US" dirty="0"/>
              <a:t>2</a:t>
            </a:r>
          </a:p>
          <a:p>
            <a:pPr lvl="1"/>
            <a:r>
              <a:rPr lang="en-US" dirty="0"/>
              <a:t>Principals of Clinical Pharmacology </a:t>
            </a:r>
          </a:p>
          <a:p>
            <a:pPr marL="457200" lvl="1" indent="0">
              <a:buNone/>
            </a:pPr>
            <a:r>
              <a:rPr lang="en-US" dirty="0"/>
              <a:t>   </a:t>
            </a:r>
            <a:r>
              <a:rPr lang="en-US" dirty="0">
                <a:hlinkClick r:id="rId6"/>
              </a:rPr>
              <a:t>https://ocr.od.nih.gov/courses/principles-clinical-pharmacology.html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2" descr="Biweekly Update 18-January 2019">
            <a:extLst>
              <a:ext uri="{FF2B5EF4-FFF2-40B4-BE49-F238E27FC236}">
                <a16:creationId xmlns:a16="http://schemas.microsoft.com/office/drawing/2014/main" id="{6C45A3A9-5815-48F3-8EE1-81F6F9A8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41788"/>
            <a:ext cx="2503487" cy="50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24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61A04B-BC94-411A-BB8B-8819EC6B9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85" y="687149"/>
            <a:ext cx="10889815" cy="1325563"/>
          </a:xfrm>
        </p:spPr>
        <p:txBody>
          <a:bodyPr>
            <a:normAutofit/>
          </a:bodyPr>
          <a:lstStyle/>
          <a:p>
            <a:r>
              <a:rPr lang="en-US" dirty="0"/>
              <a:t>Education and Training core </a:t>
            </a:r>
            <a:endParaRPr lang="en-US" sz="31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B415A2-3C6C-4EC2-8951-D36084F03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084354"/>
            <a:ext cx="5721991" cy="4351338"/>
          </a:xfrm>
        </p:spPr>
        <p:txBody>
          <a:bodyPr>
            <a:no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Randolph Marshall (Chair)</a:t>
            </a:r>
          </a:p>
          <a:p>
            <a:r>
              <a:rPr lang="en-US" sz="2400" dirty="0">
                <a:sym typeface="Wingdings" panose="05000000000000000000" pitchFamily="2" charset="2"/>
              </a:rPr>
              <a:t>Devin Brown (Co-Chair)</a:t>
            </a:r>
          </a:p>
          <a:p>
            <a:r>
              <a:rPr lang="en-US" sz="2400" dirty="0">
                <a:sym typeface="Wingdings" panose="05000000000000000000" pitchFamily="2" charset="2"/>
              </a:rPr>
              <a:t>Scott Janis (NINDS)	</a:t>
            </a:r>
          </a:p>
          <a:p>
            <a:r>
              <a:rPr lang="en-US" sz="2400" dirty="0">
                <a:sym typeface="Wingdings" panose="05000000000000000000" pitchFamily="2" charset="2"/>
              </a:rPr>
              <a:t>Harold Adams</a:t>
            </a:r>
          </a:p>
          <a:p>
            <a:r>
              <a:rPr lang="en-US" sz="2400" dirty="0">
                <a:sym typeface="Wingdings" panose="05000000000000000000" pitchFamily="2" charset="2"/>
              </a:rPr>
              <a:t>Tatjana Rundek </a:t>
            </a:r>
          </a:p>
          <a:p>
            <a:r>
              <a:rPr lang="en-US" sz="2400" dirty="0">
                <a:sym typeface="Wingdings" panose="05000000000000000000" pitchFamily="2" charset="2"/>
              </a:rPr>
              <a:t>Cemal Sozener</a:t>
            </a:r>
          </a:p>
          <a:p>
            <a:r>
              <a:rPr lang="en-US" sz="2400" dirty="0">
                <a:sym typeface="Wingdings" panose="05000000000000000000" pitchFamily="2" charset="2"/>
              </a:rPr>
              <a:t>Shyam Prabhakaran</a:t>
            </a:r>
          </a:p>
          <a:p>
            <a:r>
              <a:rPr lang="en-US" sz="2400" dirty="0">
                <a:sym typeface="Wingdings" panose="05000000000000000000" pitchFamily="2" charset="2"/>
              </a:rPr>
              <a:t>Farhaan Vahidy</a:t>
            </a:r>
          </a:p>
          <a:p>
            <a:r>
              <a:rPr lang="en-US" sz="2400" dirty="0">
                <a:sym typeface="Wingdings" panose="05000000000000000000" pitchFamily="2" charset="2"/>
              </a:rPr>
              <a:t>Anthony Kim 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>
              <a:sym typeface="Wingdings" panose="05000000000000000000" pitchFamily="2" charset="2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D371E2D-BA4E-40E2-B1BC-C39F0A5737F0}"/>
              </a:ext>
            </a:extLst>
          </p:cNvPr>
          <p:cNvSpPr txBox="1">
            <a:spLocks/>
          </p:cNvSpPr>
          <p:nvPr/>
        </p:nvSpPr>
        <p:spPr>
          <a:xfrm>
            <a:off x="5185584" y="2088639"/>
            <a:ext cx="5962579" cy="240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ym typeface="Wingdings" panose="05000000000000000000" pitchFamily="2" charset="2"/>
              </a:rPr>
              <a:t>Andrea Escobar (RCC coordinator)</a:t>
            </a:r>
            <a:endParaRPr lang="en-US" sz="2400" dirty="0"/>
          </a:p>
          <a:p>
            <a:r>
              <a:rPr lang="en-US" sz="2400" dirty="0">
                <a:sym typeface="Wingdings" panose="05000000000000000000" pitchFamily="2" charset="2"/>
              </a:rPr>
              <a:t>Stephanie Wilbrand (RCC coordinator)</a:t>
            </a:r>
          </a:p>
          <a:p>
            <a:r>
              <a:rPr lang="en-US" sz="2400" dirty="0">
                <a:sym typeface="Wingdings" panose="05000000000000000000" pitchFamily="2" charset="2"/>
              </a:rPr>
              <a:t>Lauren Menzies, MD U Cincinnati (Trainee)</a:t>
            </a:r>
          </a:p>
          <a:p>
            <a:r>
              <a:rPr lang="en-US" sz="2400" dirty="0">
                <a:sym typeface="Wingdings" panose="05000000000000000000" pitchFamily="2" charset="2"/>
              </a:rPr>
              <a:t>Julia Bu, MD UC San Diego (Trainee) </a:t>
            </a:r>
          </a:p>
          <a:p>
            <a:pPr marL="0" indent="0"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i="1" dirty="0">
                <a:sym typeface="Wingdings" panose="05000000000000000000" pitchFamily="2" charset="2"/>
              </a:rPr>
              <a:t>Jeanne </a:t>
            </a:r>
            <a:r>
              <a:rPr lang="en-US" sz="2400" i="1" dirty="0" err="1">
                <a:sym typeface="Wingdings" panose="05000000000000000000" pitchFamily="2" charset="2"/>
              </a:rPr>
              <a:t>Sester</a:t>
            </a:r>
            <a:r>
              <a:rPr lang="en-US" sz="2400" i="1" dirty="0">
                <a:sym typeface="Wingdings" panose="05000000000000000000" pitchFamily="2" charset="2"/>
              </a:rPr>
              <a:t> (coordinator)</a:t>
            </a:r>
          </a:p>
          <a:p>
            <a:pPr marL="0" indent="0"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>
              <a:sym typeface="Wingdings" panose="05000000000000000000" pitchFamily="2" charset="2"/>
            </a:endParaRPr>
          </a:p>
        </p:txBody>
      </p:sp>
      <p:pic>
        <p:nvPicPr>
          <p:cNvPr id="9" name="Picture 2" descr="Biweekly Update 18-January 2019">
            <a:extLst>
              <a:ext uri="{FF2B5EF4-FFF2-40B4-BE49-F238E27FC236}">
                <a16:creationId xmlns:a16="http://schemas.microsoft.com/office/drawing/2014/main" id="{192AB496-00A5-44D1-BC7B-C4C6B6282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41788"/>
            <a:ext cx="2503487" cy="50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350CADB-9FD7-BD81-EA06-CCC1224605B3}"/>
              </a:ext>
            </a:extLst>
          </p:cNvPr>
          <p:cNvCxnSpPr>
            <a:cxnSpLocks/>
          </p:cNvCxnSpPr>
          <p:nvPr/>
        </p:nvCxnSpPr>
        <p:spPr>
          <a:xfrm>
            <a:off x="549157" y="1726222"/>
            <a:ext cx="11642843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05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1EF14ACA-AD94-49C9-ACC8-EAE5F5B3E36C}"/>
              </a:ext>
            </a:extLst>
          </p:cNvPr>
          <p:cNvSpPr txBox="1"/>
          <p:nvPr/>
        </p:nvSpPr>
        <p:spPr>
          <a:xfrm>
            <a:off x="632320" y="6174616"/>
            <a:ext cx="1242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Azima Shaji, MD</a:t>
            </a:r>
          </a:p>
          <a:p>
            <a:pPr algn="ctr"/>
            <a:r>
              <a:rPr lang="en-US" sz="1200" b="1" dirty="0"/>
              <a:t>Texas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9B2F3F-7AE6-4BE6-B845-EB900E0C0DEA}"/>
              </a:ext>
            </a:extLst>
          </p:cNvPr>
          <p:cNvSpPr txBox="1"/>
          <p:nvPr/>
        </p:nvSpPr>
        <p:spPr>
          <a:xfrm>
            <a:off x="8186008" y="3996403"/>
            <a:ext cx="169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Lauren E. Menzies, MD</a:t>
            </a:r>
          </a:p>
          <a:p>
            <a:pPr algn="ctr"/>
            <a:r>
              <a:rPr lang="en-US" sz="1200" b="1" dirty="0"/>
              <a:t>UC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169790-009B-458E-9B2F-96AEDE6F07F3}"/>
              </a:ext>
            </a:extLst>
          </p:cNvPr>
          <p:cNvSpPr txBox="1"/>
          <p:nvPr/>
        </p:nvSpPr>
        <p:spPr>
          <a:xfrm>
            <a:off x="2233058" y="1776512"/>
            <a:ext cx="185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Lauri Bishop PhD, PT, DPT</a:t>
            </a:r>
          </a:p>
          <a:p>
            <a:pPr algn="ctr"/>
            <a:r>
              <a:rPr lang="en-US" sz="1200" b="1" dirty="0"/>
              <a:t>       Miami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7BCBF0-E401-4758-8920-53C71B3328BD}"/>
              </a:ext>
            </a:extLst>
          </p:cNvPr>
          <p:cNvSpPr txBox="1"/>
          <p:nvPr/>
        </p:nvSpPr>
        <p:spPr>
          <a:xfrm>
            <a:off x="6627086" y="6128813"/>
            <a:ext cx="137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Alyssa Smith, MD</a:t>
            </a:r>
          </a:p>
          <a:p>
            <a:pPr algn="ctr"/>
            <a:r>
              <a:rPr lang="en-US" sz="1200" b="1" dirty="0"/>
              <a:t>Washington U.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093D115-FFE8-45D6-BD18-DB71FDCCA959}"/>
              </a:ext>
            </a:extLst>
          </p:cNvPr>
          <p:cNvSpPr txBox="1"/>
          <p:nvPr/>
        </p:nvSpPr>
        <p:spPr>
          <a:xfrm>
            <a:off x="4632878" y="6162451"/>
            <a:ext cx="145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Luis Leal Silva, MD</a:t>
            </a:r>
          </a:p>
          <a:p>
            <a:pPr algn="ctr"/>
            <a:r>
              <a:rPr lang="en-US" sz="1200" b="1" dirty="0"/>
              <a:t>Minnesota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3789A5-194B-42A1-89DA-A48EBCD75E79}"/>
              </a:ext>
            </a:extLst>
          </p:cNvPr>
          <p:cNvSpPr txBox="1"/>
          <p:nvPr/>
        </p:nvSpPr>
        <p:spPr>
          <a:xfrm>
            <a:off x="8366309" y="1805579"/>
            <a:ext cx="1313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Tracey H Fan, DO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Chicago</a:t>
            </a:r>
            <a:endParaRPr lang="en-US" sz="12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F5039A-8FE2-4153-9A41-6D3629942DDD}"/>
              </a:ext>
            </a:extLst>
          </p:cNvPr>
          <p:cNvSpPr txBox="1"/>
          <p:nvPr/>
        </p:nvSpPr>
        <p:spPr>
          <a:xfrm>
            <a:off x="4496545" y="1836193"/>
            <a:ext cx="1331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Julia Ting Bu, MD</a:t>
            </a:r>
          </a:p>
          <a:p>
            <a:pPr algn="ctr"/>
            <a:r>
              <a:rPr lang="en-US" sz="1200" b="1" dirty="0"/>
              <a:t>UCSD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8E6AD4A-4FF8-4CB5-A2EF-93409C2EC71B}"/>
              </a:ext>
            </a:extLst>
          </p:cNvPr>
          <p:cNvSpPr txBox="1"/>
          <p:nvPr/>
        </p:nvSpPr>
        <p:spPr>
          <a:xfrm>
            <a:off x="153431" y="3961062"/>
            <a:ext cx="2121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Ana-Lucia Garcia Guarniz, MD</a:t>
            </a:r>
          </a:p>
          <a:p>
            <a:pPr algn="ctr"/>
            <a:r>
              <a:rPr lang="en-US" sz="1200" b="1" dirty="0"/>
              <a:t>MGH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E3B1EE-9C53-4060-8BFC-A134995D6C2D}"/>
              </a:ext>
            </a:extLst>
          </p:cNvPr>
          <p:cNvSpPr txBox="1"/>
          <p:nvPr/>
        </p:nvSpPr>
        <p:spPr>
          <a:xfrm>
            <a:off x="2476250" y="3923661"/>
            <a:ext cx="1436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Lamya Ibrahim, MD</a:t>
            </a:r>
          </a:p>
          <a:p>
            <a:pPr algn="ctr"/>
            <a:r>
              <a:rPr lang="en-US" sz="1200" b="1" dirty="0"/>
              <a:t>UPENN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1EC608-EC64-443B-B537-EAFCAB390E0A}"/>
              </a:ext>
            </a:extLst>
          </p:cNvPr>
          <p:cNvSpPr txBox="1"/>
          <p:nvPr/>
        </p:nvSpPr>
        <p:spPr>
          <a:xfrm>
            <a:off x="10177561" y="1776512"/>
            <a:ext cx="1741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Malik Ghannam, MBBCh</a:t>
            </a:r>
          </a:p>
          <a:p>
            <a:pPr algn="ctr"/>
            <a:r>
              <a:rPr lang="en-US" sz="1200" b="1" dirty="0"/>
              <a:t>Iowa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E822869-2359-46DD-A95F-A6CA06878B29}"/>
              </a:ext>
            </a:extLst>
          </p:cNvPr>
          <p:cNvSpPr txBox="1"/>
          <p:nvPr/>
        </p:nvSpPr>
        <p:spPr>
          <a:xfrm>
            <a:off x="6427384" y="3969085"/>
            <a:ext cx="1436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Lironn Kraler, MD</a:t>
            </a:r>
          </a:p>
          <a:p>
            <a:pPr algn="ctr"/>
            <a:r>
              <a:rPr lang="en-US" sz="1200" b="1" dirty="0"/>
              <a:t>Stanford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DB101C8-16DC-4BCE-B73B-F7E4833404E7}"/>
              </a:ext>
            </a:extLst>
          </p:cNvPr>
          <p:cNvSpPr txBox="1"/>
          <p:nvPr/>
        </p:nvSpPr>
        <p:spPr>
          <a:xfrm>
            <a:off x="10459941" y="6121275"/>
            <a:ext cx="1583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Mohamed Tarek, MD</a:t>
            </a:r>
          </a:p>
          <a:p>
            <a:pPr algn="ctr"/>
            <a:r>
              <a:rPr lang="en-US" sz="1200" b="1" dirty="0"/>
              <a:t>Emory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E699CA4-5EC8-4DB1-ACF3-2ED1FA9A9996}"/>
              </a:ext>
            </a:extLst>
          </p:cNvPr>
          <p:cNvSpPr txBox="1"/>
          <p:nvPr/>
        </p:nvSpPr>
        <p:spPr>
          <a:xfrm>
            <a:off x="6316410" y="1799073"/>
            <a:ext cx="150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Victor Del Bene, PhD</a:t>
            </a:r>
          </a:p>
          <a:p>
            <a:r>
              <a:rPr lang="en-US" sz="1200" b="1" dirty="0"/>
              <a:t>             UAB</a:t>
            </a:r>
          </a:p>
        </p:txBody>
      </p:sp>
      <p:pic>
        <p:nvPicPr>
          <p:cNvPr id="84" name="Picture 83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14B895FB-513D-4994-8C8B-C08AD233C27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429" y="134174"/>
            <a:ext cx="1509855" cy="1645920"/>
          </a:xfrm>
          <a:prstGeom prst="rect">
            <a:avLst/>
          </a:prstGeom>
        </p:spPr>
      </p:pic>
      <p:pic>
        <p:nvPicPr>
          <p:cNvPr id="2" name="Picture 1" descr="A picture containing person&#10;&#10;Description automatically generated">
            <a:extLst>
              <a:ext uri="{FF2B5EF4-FFF2-40B4-BE49-F238E27FC236}">
                <a16:creationId xmlns:a16="http://schemas.microsoft.com/office/drawing/2014/main" id="{FE60B74B-49B9-ACF9-2292-71FDDFA48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22" y="112102"/>
            <a:ext cx="1256526" cy="16459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DE2FE6-867B-EC75-91C9-5BC811061131}"/>
              </a:ext>
            </a:extLst>
          </p:cNvPr>
          <p:cNvSpPr txBox="1"/>
          <p:nvPr/>
        </p:nvSpPr>
        <p:spPr>
          <a:xfrm>
            <a:off x="363038" y="1768740"/>
            <a:ext cx="168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Jane </a:t>
            </a:r>
            <a:r>
              <a:rPr lang="en-US" sz="1200" b="1" dirty="0" err="1"/>
              <a:t>Alkhazov</a:t>
            </a:r>
            <a:r>
              <a:rPr lang="en-US" sz="1200" b="1" dirty="0"/>
              <a:t>, PT, DPT</a:t>
            </a:r>
          </a:p>
          <a:p>
            <a:pPr algn="ctr"/>
            <a:r>
              <a:rPr lang="en-US" sz="1200" b="1" dirty="0"/>
              <a:t>MedStar</a:t>
            </a:r>
          </a:p>
        </p:txBody>
      </p:sp>
      <p:pic>
        <p:nvPicPr>
          <p:cNvPr id="16" name="Picture 15" descr="A person in a blue shirt&#10;&#10;Description automatically generated">
            <a:extLst>
              <a:ext uri="{FF2B5EF4-FFF2-40B4-BE49-F238E27FC236}">
                <a16:creationId xmlns:a16="http://schemas.microsoft.com/office/drawing/2014/main" id="{E374A027-3081-956D-A45C-CDE9962CA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20" y="2240621"/>
            <a:ext cx="1634082" cy="1645920"/>
          </a:xfrm>
          <a:prstGeom prst="rect">
            <a:avLst/>
          </a:prstGeom>
        </p:spPr>
      </p:pic>
      <p:pic>
        <p:nvPicPr>
          <p:cNvPr id="21" name="Picture 20" descr="A person in a white coat&#10;&#10;Description automatically generated">
            <a:extLst>
              <a:ext uri="{FF2B5EF4-FFF2-40B4-BE49-F238E27FC236}">
                <a16:creationId xmlns:a16="http://schemas.microsoft.com/office/drawing/2014/main" id="{A7D26DD3-A2B0-F5F6-8919-D6FB98E77E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30" y="4482893"/>
            <a:ext cx="1318021" cy="1645920"/>
          </a:xfrm>
          <a:prstGeom prst="rect">
            <a:avLst/>
          </a:prstGeom>
        </p:spPr>
      </p:pic>
      <p:pic>
        <p:nvPicPr>
          <p:cNvPr id="24" name="Picture 23" descr="A person in a suit and tie&#10;&#10;Description automatically generated">
            <a:extLst>
              <a:ext uri="{FF2B5EF4-FFF2-40B4-BE49-F238E27FC236}">
                <a16:creationId xmlns:a16="http://schemas.microsoft.com/office/drawing/2014/main" id="{67E4C217-7F69-F77E-0705-BBBC21D70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33" y="4385326"/>
            <a:ext cx="1318021" cy="1645920"/>
          </a:xfrm>
          <a:prstGeom prst="rect">
            <a:avLst/>
          </a:prstGeom>
        </p:spPr>
      </p:pic>
      <p:pic>
        <p:nvPicPr>
          <p:cNvPr id="4" name="Picture 3" descr="A person in a white coat&#10;&#10;Description automatically generated">
            <a:extLst>
              <a:ext uri="{FF2B5EF4-FFF2-40B4-BE49-F238E27FC236}">
                <a16:creationId xmlns:a16="http://schemas.microsoft.com/office/drawing/2014/main" id="{A66D138E-EFF2-8237-9C5F-68F2F813C75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5" y="2219687"/>
            <a:ext cx="1955506" cy="1602392"/>
          </a:xfrm>
          <a:prstGeom prst="rect">
            <a:avLst/>
          </a:prstGeom>
        </p:spPr>
      </p:pic>
      <p:pic>
        <p:nvPicPr>
          <p:cNvPr id="5" name="Picture 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7B1DA91E-ABC7-B229-BEA6-94C486C0D0F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2" y="91732"/>
            <a:ext cx="1377981" cy="1645920"/>
          </a:xfrm>
          <a:prstGeom prst="rect">
            <a:avLst/>
          </a:prstGeom>
        </p:spPr>
      </p:pic>
      <p:pic>
        <p:nvPicPr>
          <p:cNvPr id="1026" name="Picture 1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53D01B86-760C-81BA-070C-44C007B66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73" y="153153"/>
            <a:ext cx="1256526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person in a white coat&#10;&#10;Description automatically generated">
            <a:extLst>
              <a:ext uri="{FF2B5EF4-FFF2-40B4-BE49-F238E27FC236}">
                <a16:creationId xmlns:a16="http://schemas.microsoft.com/office/drawing/2014/main" id="{B5EA7520-5078-4EBD-1D85-432BFD48D15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638" y="4443767"/>
            <a:ext cx="1634259" cy="1645920"/>
          </a:xfrm>
          <a:prstGeom prst="rect">
            <a:avLst/>
          </a:prstGeom>
        </p:spPr>
      </p:pic>
      <p:pic>
        <p:nvPicPr>
          <p:cNvPr id="3" name="id-90906749-3D9A-485B-A150-4CA5E522F798" descr="Image.jpeg.jpeg">
            <a:extLst>
              <a:ext uri="{FF2B5EF4-FFF2-40B4-BE49-F238E27FC236}">
                <a16:creationId xmlns:a16="http://schemas.microsoft.com/office/drawing/2014/main" id="{9ED5BC5F-8C3E-2CDF-826C-F27D3B7A0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560" y="134174"/>
            <a:ext cx="1651401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B3442DF1-EE49-1CD3-AE55-07C941A42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465" y="134174"/>
            <a:ext cx="1766751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erson with long hair smiling&#10;&#10;Description automatically generated">
            <a:extLst>
              <a:ext uri="{FF2B5EF4-FFF2-40B4-BE49-F238E27FC236}">
                <a16:creationId xmlns:a16="http://schemas.microsoft.com/office/drawing/2014/main" id="{52919711-B737-6052-8CAE-0B6B58AC40E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41" y="2240621"/>
            <a:ext cx="1345419" cy="1645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EE6A95-74CA-D9E0-0D10-E539107760CE}"/>
              </a:ext>
            </a:extLst>
          </p:cNvPr>
          <p:cNvSpPr txBox="1"/>
          <p:nvPr/>
        </p:nvSpPr>
        <p:spPr>
          <a:xfrm>
            <a:off x="10070485" y="3969084"/>
            <a:ext cx="1955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Edgar R. Lopez Navarro, MD</a:t>
            </a:r>
            <a:r>
              <a:rPr lang="pt-BR" sz="1200" b="1" dirty="0"/>
              <a:t> </a:t>
            </a:r>
            <a:r>
              <a:rPr lang="en-US" sz="1200" b="1" dirty="0"/>
              <a:t>Columbia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F7EBBF-808F-9127-8F71-129231BDEDED}"/>
              </a:ext>
            </a:extLst>
          </p:cNvPr>
          <p:cNvSpPr txBox="1"/>
          <p:nvPr/>
        </p:nvSpPr>
        <p:spPr>
          <a:xfrm>
            <a:off x="8538281" y="6126283"/>
            <a:ext cx="137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Philip Sun, MD</a:t>
            </a:r>
          </a:p>
          <a:p>
            <a:pPr algn="ctr"/>
            <a:r>
              <a:rPr lang="en-US" sz="1200" b="1" dirty="0"/>
              <a:t>UCLA</a:t>
            </a:r>
          </a:p>
        </p:txBody>
      </p:sp>
      <p:pic>
        <p:nvPicPr>
          <p:cNvPr id="11" name="Picture 10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B8C855AF-CEBB-99F5-641E-F1A19C41C9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2" y="2238177"/>
            <a:ext cx="1509731" cy="1645920"/>
          </a:xfrm>
          <a:prstGeom prst="rect">
            <a:avLst/>
          </a:prstGeom>
        </p:spPr>
      </p:pic>
      <p:pic>
        <p:nvPicPr>
          <p:cNvPr id="12" name="Picture 11" descr="A person with long curly hair smiling&#10;&#10;Description automatically generated">
            <a:extLst>
              <a:ext uri="{FF2B5EF4-FFF2-40B4-BE49-F238E27FC236}">
                <a16:creationId xmlns:a16="http://schemas.microsoft.com/office/drawing/2014/main" id="{8D0210DA-4DAD-4669-C3CA-9AE30605CB9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51" y="2238177"/>
            <a:ext cx="1582627" cy="180561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AEC567C-2331-CDEC-143C-8481A0D85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0" y="4423328"/>
            <a:ext cx="1316736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ilip Sun, MD">
            <a:extLst>
              <a:ext uri="{FF2B5EF4-FFF2-40B4-BE49-F238E27FC236}">
                <a16:creationId xmlns:a16="http://schemas.microsoft.com/office/drawing/2014/main" id="{06644EB2-603C-77B2-FD5B-7610E2A60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474" y="4475355"/>
            <a:ext cx="1585656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48DBDF-0DBF-D104-7C77-A7E4781B31F0}"/>
              </a:ext>
            </a:extLst>
          </p:cNvPr>
          <p:cNvSpPr txBox="1"/>
          <p:nvPr/>
        </p:nvSpPr>
        <p:spPr>
          <a:xfrm>
            <a:off x="4455638" y="3962940"/>
            <a:ext cx="155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Lorelei Johnson, PhD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Wake Forest</a:t>
            </a:r>
            <a:r>
              <a:rPr lang="en-US" sz="1200" b="1" dirty="0"/>
              <a:t> </a:t>
            </a:r>
          </a:p>
        </p:txBody>
      </p:sp>
      <p:pic>
        <p:nvPicPr>
          <p:cNvPr id="17" name="Picture 16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A5004951-1C4C-8021-DC83-27A45BEAA5E2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32" y="2261494"/>
            <a:ext cx="1345419" cy="1645920"/>
          </a:xfrm>
          <a:prstGeom prst="rect">
            <a:avLst/>
          </a:prstGeom>
        </p:spPr>
      </p:pic>
      <p:pic>
        <p:nvPicPr>
          <p:cNvPr id="15" name="Picture 2" descr="Aaron Shoskes">
            <a:extLst>
              <a:ext uri="{FF2B5EF4-FFF2-40B4-BE49-F238E27FC236}">
                <a16:creationId xmlns:a16="http://schemas.microsoft.com/office/drawing/2014/main" id="{A577BAF8-E631-3C78-1A6C-6F01C150A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754" y="4458068"/>
            <a:ext cx="1342036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D4FA18B-BB88-115F-77E5-3FDA1AF83368}"/>
              </a:ext>
            </a:extLst>
          </p:cNvPr>
          <p:cNvSpPr txBox="1"/>
          <p:nvPr/>
        </p:nvSpPr>
        <p:spPr>
          <a:xfrm>
            <a:off x="2708306" y="6143552"/>
            <a:ext cx="1384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Aaron Shoskes, DO</a:t>
            </a:r>
          </a:p>
          <a:p>
            <a:pPr algn="ctr"/>
            <a:r>
              <a:rPr lang="en-US" sz="1200" b="1" dirty="0"/>
              <a:t>Utah</a:t>
            </a:r>
          </a:p>
        </p:txBody>
      </p:sp>
    </p:spTree>
    <p:extLst>
      <p:ext uri="{BB962C8B-B14F-4D97-AF65-F5344CB8AC3E}">
        <p14:creationId xmlns:p14="http://schemas.microsoft.com/office/powerpoint/2010/main" val="399226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0D445-5C2F-4AA0-B1D1-3A5C57E0A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85" y="226657"/>
            <a:ext cx="10515600" cy="864229"/>
          </a:xfrm>
        </p:spPr>
        <p:txBody>
          <a:bodyPr/>
          <a:lstStyle/>
          <a:p>
            <a:r>
              <a:rPr lang="en-US" dirty="0"/>
              <a:t>2023-2024 Trainees (n=18)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739B7CC5-8D6D-DE6B-B92E-FC83A7349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027303"/>
              </p:ext>
            </p:extLst>
          </p:nvPr>
        </p:nvGraphicFramePr>
        <p:xfrm>
          <a:off x="425685" y="1058346"/>
          <a:ext cx="4281746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50719">
                  <a:extLst>
                    <a:ext uri="{9D8B030D-6E8A-4147-A177-3AD203B41FA5}">
                      <a16:colId xmlns:a16="http://schemas.microsoft.com/office/drawing/2014/main" val="1821256380"/>
                    </a:ext>
                  </a:extLst>
                </a:gridCol>
                <a:gridCol w="931027">
                  <a:extLst>
                    <a:ext uri="{9D8B030D-6E8A-4147-A177-3AD203B41FA5}">
                      <a16:colId xmlns:a16="http://schemas.microsoft.com/office/drawing/2014/main" val="2796592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Career 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372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Clinical Fellow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729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Junior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651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340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Post-Doctoral Research Fellow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509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217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Non-MD trainee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752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11314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39821DF-CC31-01E2-1E20-CC6278FA76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036753"/>
              </p:ext>
            </p:extLst>
          </p:nvPr>
        </p:nvGraphicFramePr>
        <p:xfrm>
          <a:off x="425685" y="4406303"/>
          <a:ext cx="4288555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53835">
                  <a:extLst>
                    <a:ext uri="{9D8B030D-6E8A-4147-A177-3AD203B41FA5}">
                      <a16:colId xmlns:a16="http://schemas.microsoft.com/office/drawing/2014/main" val="1821256380"/>
                    </a:ext>
                  </a:extLst>
                </a:gridCol>
                <a:gridCol w="934720">
                  <a:extLst>
                    <a:ext uri="{9D8B030D-6E8A-4147-A177-3AD203B41FA5}">
                      <a16:colId xmlns:a16="http://schemas.microsoft.com/office/drawing/2014/main" val="2796592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Demographics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372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729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651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Latino/Hispanic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340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African American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531548"/>
                  </a:ext>
                </a:extLst>
              </a:tr>
            </a:tbl>
          </a:graphicData>
        </a:graphic>
      </p:graphicFrame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F712AB43-398D-63E8-6681-F0D38A96C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233968"/>
              </p:ext>
            </p:extLst>
          </p:nvPr>
        </p:nvGraphicFramePr>
        <p:xfrm>
          <a:off x="5093075" y="1058346"/>
          <a:ext cx="2828865" cy="41466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14465">
                  <a:extLst>
                    <a:ext uri="{9D8B030D-6E8A-4147-A177-3AD203B41FA5}">
                      <a16:colId xmlns:a16="http://schemas.microsoft.com/office/drawing/2014/main" val="182125638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96592513"/>
                    </a:ext>
                  </a:extLst>
                </a:gridCol>
              </a:tblGrid>
              <a:tr h="438271">
                <a:tc>
                  <a:txBody>
                    <a:bodyPr/>
                    <a:lstStyle/>
                    <a:p>
                      <a:r>
                        <a:rPr lang="en-US" dirty="0"/>
                        <a:t>Degrees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372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729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643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MBBCh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21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MD, MSc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507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MD, PhD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651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 MD Trainee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340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PharmD, BCPS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509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217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PhD, MD, MPT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752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PhD, PT, DPT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113147"/>
                  </a:ext>
                </a:extLst>
              </a:tr>
            </a:tbl>
          </a:graphicData>
        </a:graphic>
      </p:graphicFrame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FAC62A48-1328-44C7-3F3E-9C189D664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262497"/>
              </p:ext>
            </p:extLst>
          </p:nvPr>
        </p:nvGraphicFramePr>
        <p:xfrm>
          <a:off x="8307585" y="1058346"/>
          <a:ext cx="3617193" cy="48092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04255">
                  <a:extLst>
                    <a:ext uri="{9D8B030D-6E8A-4147-A177-3AD203B41FA5}">
                      <a16:colId xmlns:a16="http://schemas.microsoft.com/office/drawing/2014/main" val="1821256380"/>
                    </a:ext>
                  </a:extLst>
                </a:gridCol>
                <a:gridCol w="1012938">
                  <a:extLst>
                    <a:ext uri="{9D8B030D-6E8A-4147-A177-3AD203B41FA5}">
                      <a16:colId xmlns:a16="http://schemas.microsoft.com/office/drawing/2014/main" val="2796592513"/>
                    </a:ext>
                  </a:extLst>
                </a:gridCol>
              </a:tblGrid>
              <a:tr h="3744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Disciplines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72372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Biomedical Engineering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93352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Emergency Medicine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7208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Emergency Medicine Pharmacist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6385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Neurohospitalist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1261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Neurologist/ Vascular Neurologist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64312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Neuropsychologist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85572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Neuroscientist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6173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Pediatric Neurologist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11538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Physical Therapy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13820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Speech Pathology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59296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Science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91039783"/>
                  </a:ext>
                </a:extLst>
              </a:tr>
            </a:tbl>
          </a:graphicData>
        </a:graphic>
      </p:graphicFrame>
      <p:sp>
        <p:nvSpPr>
          <p:cNvPr id="16" name="AutoShape 2" descr="22-23 LC Leaders.pptx">
            <a:extLst>
              <a:ext uri="{FF2B5EF4-FFF2-40B4-BE49-F238E27FC236}">
                <a16:creationId xmlns:a16="http://schemas.microsoft.com/office/drawing/2014/main" id="{C8C4D415-57C0-CFED-9B44-BE967CF8CE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09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Training 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59" y="1925378"/>
            <a:ext cx="10589029" cy="4351338"/>
          </a:xfrm>
        </p:spPr>
        <p:txBody>
          <a:bodyPr>
            <a:noAutofit/>
          </a:bodyPr>
          <a:lstStyle/>
          <a:p>
            <a:r>
              <a:rPr lang="en-US" sz="4000" dirty="0"/>
              <a:t>Core Programming –</a:t>
            </a:r>
          </a:p>
          <a:p>
            <a:pPr lvl="1"/>
            <a:r>
              <a:rPr lang="en-US" sz="3200" dirty="0"/>
              <a:t>Grand Rounds Webinar Series  </a:t>
            </a:r>
          </a:p>
          <a:p>
            <a:pPr lvl="1"/>
            <a:r>
              <a:rPr lang="en-US" sz="3200" i="1" dirty="0"/>
              <a:t>Professional Development Webinar Series </a:t>
            </a:r>
          </a:p>
          <a:p>
            <a:pPr lvl="1"/>
            <a:r>
              <a:rPr lang="en-US" sz="3200" i="1" dirty="0"/>
              <a:t>Basic Science Webinars </a:t>
            </a:r>
            <a:endParaRPr lang="en-US" sz="3200" i="1" dirty="0">
              <a:sym typeface="Wingdings" panose="05000000000000000000" pitchFamily="2" charset="2"/>
            </a:endParaRPr>
          </a:p>
          <a:p>
            <a:pPr lvl="1"/>
            <a:r>
              <a:rPr lang="en-US" sz="3200" i="1" dirty="0"/>
              <a:t>Learning Communities</a:t>
            </a:r>
          </a:p>
          <a:p>
            <a:pPr lvl="1"/>
            <a:r>
              <a:rPr lang="en-US" sz="3200" dirty="0"/>
              <a:t>Mentored Trainee Research with presentations</a:t>
            </a:r>
            <a:endParaRPr lang="en-US" sz="3200" dirty="0">
              <a:solidFill>
                <a:srgbClr val="FF0000"/>
              </a:solidFill>
            </a:endParaRPr>
          </a:p>
          <a:p>
            <a:pPr lvl="1"/>
            <a:endParaRPr lang="en-US" sz="32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4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B73EF6-74E2-B1CA-3D2C-F87759223218}"/>
              </a:ext>
            </a:extLst>
          </p:cNvPr>
          <p:cNvCxnSpPr>
            <a:cxnSpLocks/>
          </p:cNvCxnSpPr>
          <p:nvPr/>
        </p:nvCxnSpPr>
        <p:spPr>
          <a:xfrm>
            <a:off x="536631" y="1425597"/>
            <a:ext cx="11642843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31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91754-D129-2F6D-8555-A05810A40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18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NIH StrokeNet Grand Rounds Schedule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57B496-E98B-7B48-C901-445AF82E9D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602319"/>
              </p:ext>
            </p:extLst>
          </p:nvPr>
        </p:nvGraphicFramePr>
        <p:xfrm>
          <a:off x="438411" y="926926"/>
          <a:ext cx="11038791" cy="5704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7905">
                  <a:extLst>
                    <a:ext uri="{9D8B030D-6E8A-4147-A177-3AD203B41FA5}">
                      <a16:colId xmlns:a16="http://schemas.microsoft.com/office/drawing/2014/main" val="2868143799"/>
                    </a:ext>
                  </a:extLst>
                </a:gridCol>
                <a:gridCol w="3704618">
                  <a:extLst>
                    <a:ext uri="{9D8B030D-6E8A-4147-A177-3AD203B41FA5}">
                      <a16:colId xmlns:a16="http://schemas.microsoft.com/office/drawing/2014/main" val="3566379374"/>
                    </a:ext>
                  </a:extLst>
                </a:gridCol>
                <a:gridCol w="2402040">
                  <a:extLst>
                    <a:ext uri="{9D8B030D-6E8A-4147-A177-3AD203B41FA5}">
                      <a16:colId xmlns:a16="http://schemas.microsoft.com/office/drawing/2014/main" val="2443981804"/>
                    </a:ext>
                  </a:extLst>
                </a:gridCol>
                <a:gridCol w="1947243">
                  <a:extLst>
                    <a:ext uri="{9D8B030D-6E8A-4147-A177-3AD203B41FA5}">
                      <a16:colId xmlns:a16="http://schemas.microsoft.com/office/drawing/2014/main" val="316665766"/>
                    </a:ext>
                  </a:extLst>
                </a:gridCol>
                <a:gridCol w="1816985">
                  <a:extLst>
                    <a:ext uri="{9D8B030D-6E8A-4147-A177-3AD203B41FA5}">
                      <a16:colId xmlns:a16="http://schemas.microsoft.com/office/drawing/2014/main" val="2180069709"/>
                    </a:ext>
                  </a:extLst>
                </a:gridCol>
              </a:tblGrid>
              <a:tr h="3351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Date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Topic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Speaker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Institution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Moderator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extLst>
                  <a:ext uri="{0D108BD9-81ED-4DB2-BD59-A6C34878D82A}">
                    <a16:rowId xmlns:a16="http://schemas.microsoft.com/office/drawing/2014/main" val="1758138529"/>
                  </a:ext>
                </a:extLst>
              </a:tr>
              <a:tr h="5040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July 27, 2023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The organization of post-stroke care to mitigate health disparities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Anjail Sharrief, MD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UTH Houston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Randy Marshall, MD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extLst>
                  <a:ext uri="{0D108BD9-81ED-4DB2-BD59-A6C34878D82A}">
                    <a16:rowId xmlns:a16="http://schemas.microsoft.com/office/drawing/2014/main" val="3735804975"/>
                  </a:ext>
                </a:extLst>
              </a:tr>
              <a:tr h="4988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Aug 31, 2023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Expanded indications for Thrombectomy - Where are we Now?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Santiago Ortega Gutierrez, MD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University of Iowa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Randy Marshall, MD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extLst>
                  <a:ext uri="{0D108BD9-81ED-4DB2-BD59-A6C34878D82A}">
                    <a16:rowId xmlns:a16="http://schemas.microsoft.com/office/drawing/2014/main" val="542706189"/>
                  </a:ext>
                </a:extLst>
              </a:tr>
              <a:tr h="5089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Sept 28, 2023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Stroke Neuroprotection: How to bring translational science to the bedside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Enrique Leira, MD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University of Iowa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Cemal Sozener, MD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extLst>
                  <a:ext uri="{0D108BD9-81ED-4DB2-BD59-A6C34878D82A}">
                    <a16:rowId xmlns:a16="http://schemas.microsoft.com/office/drawing/2014/main" val="4130130981"/>
                  </a:ext>
                </a:extLst>
              </a:tr>
              <a:tr h="4988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Oct 26, 2023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effectLst/>
                        </a:rPr>
                        <a:t>Vagus</a:t>
                      </a:r>
                      <a:r>
                        <a:rPr lang="en-US" sz="1200" dirty="0">
                          <a:effectLst/>
                        </a:rPr>
                        <a:t> nerve stimulation for upper extremity stroke recovery: alternative pathways to recovery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Theresa Jacobson Kimberley, PT, PhD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MGH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Harold Adams, MD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extLst>
                  <a:ext uri="{0D108BD9-81ED-4DB2-BD59-A6C34878D82A}">
                    <a16:rowId xmlns:a16="http://schemas.microsoft.com/office/drawing/2014/main" val="1729801053"/>
                  </a:ext>
                </a:extLst>
              </a:tr>
              <a:tr h="7558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Nov 30, 2023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Primary prevention of stroke and cerebrovascular disease: the emerging potential for community-clinic collaboration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Walter Kernan, MD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Yale University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Devin Brown, MD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extLst>
                  <a:ext uri="{0D108BD9-81ED-4DB2-BD59-A6C34878D82A}">
                    <a16:rowId xmlns:a16="http://schemas.microsoft.com/office/drawing/2014/main" val="3018276716"/>
                  </a:ext>
                </a:extLst>
              </a:tr>
              <a:tr h="4988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Jan 25, 2024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Bioengineering prosthetics for stroke recovery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Jacob George, PhD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University of Utah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Farhaan, Vahidy, PhD, MBBS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extLst>
                  <a:ext uri="{0D108BD9-81ED-4DB2-BD59-A6C34878D82A}">
                    <a16:rowId xmlns:a16="http://schemas.microsoft.com/office/drawing/2014/main" val="3105758199"/>
                  </a:ext>
                </a:extLst>
              </a:tr>
              <a:tr h="4988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Feb 29, 2024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Imaging management in clinical trials and clinical research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Achala Vagal, MD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University of Cincinnati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Shyam Prabhakaran, MD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extLst>
                  <a:ext uri="{0D108BD9-81ED-4DB2-BD59-A6C34878D82A}">
                    <a16:rowId xmlns:a16="http://schemas.microsoft.com/office/drawing/2014/main" val="6269371"/>
                  </a:ext>
                </a:extLst>
              </a:tr>
              <a:tr h="4573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Mar 28, 2024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Gloves Off for Acute Stroke Management: Fellow Case Presentations to 2 Stroke Experts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TBA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TBA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extLst>
                  <a:ext uri="{0D108BD9-81ED-4DB2-BD59-A6C34878D82A}">
                    <a16:rowId xmlns:a16="http://schemas.microsoft.com/office/drawing/2014/main" val="939308937"/>
                  </a:ext>
                </a:extLst>
              </a:tr>
              <a:tr h="692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April 25, 2024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 Rate of Blood Coagulation within the Hematoma of Patients with Acute Hemorrhagic Stroke: A Neuroimaging Study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Muhammad Haque, PhD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UTH Houston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TBD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extLst>
                  <a:ext uri="{0D108BD9-81ED-4DB2-BD59-A6C34878D82A}">
                    <a16:rowId xmlns:a16="http://schemas.microsoft.com/office/drawing/2014/main" val="1681761445"/>
                  </a:ext>
                </a:extLst>
              </a:tr>
              <a:tr h="454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May 30, 2024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International Pediatric Stroke Study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Nomazulu</a:t>
                      </a:r>
                      <a:r>
                        <a:rPr lang="en-US" sz="1200" dirty="0">
                          <a:effectLst/>
                        </a:rPr>
                        <a:t> Dlamini, MD, PhD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SickKids, Univ. of Toronto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Anthony Kim, MD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6" marR="63976" marT="0" marB="0"/>
                </a:tc>
                <a:extLst>
                  <a:ext uri="{0D108BD9-81ED-4DB2-BD59-A6C34878D82A}">
                    <a16:rowId xmlns:a16="http://schemas.microsoft.com/office/drawing/2014/main" val="2266778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41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3C0BF-AAB5-4CAB-8F1C-792527B20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57" y="698988"/>
            <a:ext cx="10963277" cy="946822"/>
          </a:xfrm>
        </p:spPr>
        <p:txBody>
          <a:bodyPr>
            <a:normAutofit/>
          </a:bodyPr>
          <a:lstStyle/>
          <a:p>
            <a:r>
              <a:rPr lang="en-US" dirty="0"/>
              <a:t>Basic Science Webinar series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9565" y="1765869"/>
            <a:ext cx="11148753" cy="47351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2017 Atrial Cardiopathy. (ARCADIA) David </a:t>
            </a:r>
            <a:r>
              <a:rPr lang="en-US" dirty="0" err="1"/>
              <a:t>Tirschwell</a:t>
            </a:r>
            <a:endParaRPr lang="en-US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2018 Cerebral Hemodynamics (CREST-H) Randy Marshall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2019 The Science Underlying the MOST Trial (MOST) Joe Broderick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2020 Pediatric Stroke (FOCAS) Heather Fullerton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2021 Stroke Genetics (ARCADIA G) Dana Leifer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2022 Intracranial </a:t>
            </a:r>
            <a:r>
              <a:rPr lang="en-US" dirty="0" err="1"/>
              <a:t>Athero</a:t>
            </a:r>
            <a:r>
              <a:rPr lang="en-US" dirty="0"/>
              <a:t> and Vascular Remodeling (CAPTIVA) Jose Gutierrez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2022 Neuromodulation (TRANSPORT2) Wayne Feng</a:t>
            </a:r>
          </a:p>
        </p:txBody>
      </p:sp>
      <p:pic>
        <p:nvPicPr>
          <p:cNvPr id="5" name="Picture 2" descr="Biweekly Update 18-January 2019">
            <a:extLst>
              <a:ext uri="{FF2B5EF4-FFF2-40B4-BE49-F238E27FC236}">
                <a16:creationId xmlns:a16="http://schemas.microsoft.com/office/drawing/2014/main" id="{6DBA98DE-B7F2-45E6-AF42-4C0EDB0AD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41788"/>
            <a:ext cx="2503487" cy="50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703B79-658A-3A0F-626D-34A6E94478FE}"/>
              </a:ext>
            </a:extLst>
          </p:cNvPr>
          <p:cNvCxnSpPr>
            <a:cxnSpLocks/>
          </p:cNvCxnSpPr>
          <p:nvPr/>
        </p:nvCxnSpPr>
        <p:spPr>
          <a:xfrm>
            <a:off x="549157" y="1525805"/>
            <a:ext cx="11642843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045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C5D10-E72F-EE6C-AD0E-91458268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Basic/Translational Science Schedule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FFE2EE-1A9B-E3A6-8027-F4220B5A83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596558"/>
              </p:ext>
            </p:extLst>
          </p:nvPr>
        </p:nvGraphicFramePr>
        <p:xfrm>
          <a:off x="563149" y="1941534"/>
          <a:ext cx="11065701" cy="20547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0985">
                  <a:extLst>
                    <a:ext uri="{9D8B030D-6E8A-4147-A177-3AD203B41FA5}">
                      <a16:colId xmlns:a16="http://schemas.microsoft.com/office/drawing/2014/main" val="3034489180"/>
                    </a:ext>
                  </a:extLst>
                </a:gridCol>
                <a:gridCol w="3709965">
                  <a:extLst>
                    <a:ext uri="{9D8B030D-6E8A-4147-A177-3AD203B41FA5}">
                      <a16:colId xmlns:a16="http://schemas.microsoft.com/office/drawing/2014/main" val="1238229082"/>
                    </a:ext>
                  </a:extLst>
                </a:gridCol>
                <a:gridCol w="2408378">
                  <a:extLst>
                    <a:ext uri="{9D8B030D-6E8A-4147-A177-3AD203B41FA5}">
                      <a16:colId xmlns:a16="http://schemas.microsoft.com/office/drawing/2014/main" val="1880464190"/>
                    </a:ext>
                  </a:extLst>
                </a:gridCol>
                <a:gridCol w="1952380">
                  <a:extLst>
                    <a:ext uri="{9D8B030D-6E8A-4147-A177-3AD203B41FA5}">
                      <a16:colId xmlns:a16="http://schemas.microsoft.com/office/drawing/2014/main" val="1588947"/>
                    </a:ext>
                  </a:extLst>
                </a:gridCol>
                <a:gridCol w="1823993">
                  <a:extLst>
                    <a:ext uri="{9D8B030D-6E8A-4147-A177-3AD203B41FA5}">
                      <a16:colId xmlns:a16="http://schemas.microsoft.com/office/drawing/2014/main" val="3418568927"/>
                    </a:ext>
                  </a:extLst>
                </a:gridCol>
              </a:tblGrid>
              <a:tr h="5166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4" marR="65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Topic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4" marR="65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Speaker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4" marR="65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Institution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4" marR="65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Moderator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4" marR="65514" marT="0" marB="0"/>
                </a:tc>
                <a:extLst>
                  <a:ext uri="{0D108BD9-81ED-4DB2-BD59-A6C34878D82A}">
                    <a16:rowId xmlns:a16="http://schemas.microsoft.com/office/drawing/2014/main" val="1171780687"/>
                  </a:ext>
                </a:extLst>
              </a:tr>
              <a:tr h="769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Oct 23, 2023 2:00PM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4" marR="65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Genetics of Recovery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4" marR="65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Sean Savitz, MD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4" marR="65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UTH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4" marR="65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TBD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4" marR="65514" marT="0" marB="0"/>
                </a:tc>
                <a:extLst>
                  <a:ext uri="{0D108BD9-81ED-4DB2-BD59-A6C34878D82A}">
                    <a16:rowId xmlns:a16="http://schemas.microsoft.com/office/drawing/2014/main" val="3999272435"/>
                  </a:ext>
                </a:extLst>
              </a:tr>
              <a:tr h="769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Mar 18, 2024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2:00 PM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4" marR="65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RHAPSODY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4" marR="65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Pat Lyden, MD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4" marR="65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4" marR="65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TBD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4" marR="65514" marT="0" marB="0"/>
                </a:tc>
                <a:extLst>
                  <a:ext uri="{0D108BD9-81ED-4DB2-BD59-A6C34878D82A}">
                    <a16:rowId xmlns:a16="http://schemas.microsoft.com/office/drawing/2014/main" val="1376018587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AA8175-5944-3F8E-0410-91887CE4105E}"/>
              </a:ext>
            </a:extLst>
          </p:cNvPr>
          <p:cNvCxnSpPr>
            <a:cxnSpLocks/>
          </p:cNvCxnSpPr>
          <p:nvPr/>
        </p:nvCxnSpPr>
        <p:spPr>
          <a:xfrm>
            <a:off x="549157" y="1400546"/>
            <a:ext cx="11642843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399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_template_Toronto 2023" id="{13EFE987-A6EA-48AB-BDA6-4069E6A4EAD2}" vid="{EB84827F-145D-47A3-9CE1-2F2E671CA8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CB943BB614646BBA14873F480A835" ma:contentTypeVersion="5" ma:contentTypeDescription="Create a new document." ma:contentTypeScope="" ma:versionID="2d2f81a761ea14c6c94de5adcdd3db01">
  <xsd:schema xmlns:xsd="http://www.w3.org/2001/XMLSchema" xmlns:xs="http://www.w3.org/2001/XMLSchema" xmlns:p="http://schemas.microsoft.com/office/2006/metadata/properties" xmlns:ns2="eea11018-7ab5-46d9-9672-e19d2a3ed3f2" xmlns:ns3="6170ebe7-8e1d-4788-8b1b-1d6b4871caab" targetNamespace="http://schemas.microsoft.com/office/2006/metadata/properties" ma:root="true" ma:fieldsID="8f5834d34fc8baf08ce57e719eb8078c" ns2:_="" ns3:_="">
    <xsd:import namespace="eea11018-7ab5-46d9-9672-e19d2a3ed3f2"/>
    <xsd:import namespace="6170ebe7-8e1d-4788-8b1b-1d6b4871ca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11018-7ab5-46d9-9672-e19d2a3ed3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0ebe7-8e1d-4788-8b1b-1d6b4871caa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257352-5D94-4F56-9E38-B9AF1F33053E}"/>
</file>

<file path=customXml/itemProps2.xml><?xml version="1.0" encoding="utf-8"?>
<ds:datastoreItem xmlns:ds="http://schemas.openxmlformats.org/officeDocument/2006/customXml" ds:itemID="{298F18E0-BFA8-4E2E-81BB-0E81C8EC06FB}"/>
</file>

<file path=customXml/itemProps3.xml><?xml version="1.0" encoding="utf-8"?>
<ds:datastoreItem xmlns:ds="http://schemas.openxmlformats.org/officeDocument/2006/customXml" ds:itemID="{D3CE977B-F001-4EEB-8E37-E8A0D5810515}"/>
</file>

<file path=docProps/app.xml><?xml version="1.0" encoding="utf-8"?>
<Properties xmlns="http://schemas.openxmlformats.org/officeDocument/2006/extended-properties" xmlns:vt="http://schemas.openxmlformats.org/officeDocument/2006/docPropsVTypes">
  <TotalTime>11159</TotalTime>
  <Words>1181</Words>
  <Application>Microsoft Office PowerPoint</Application>
  <PresentationFormat>Widescreen</PresentationFormat>
  <Paragraphs>275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Segoe UI</vt:lpstr>
      <vt:lpstr>Office Theme</vt:lpstr>
      <vt:lpstr>1_Office Theme</vt:lpstr>
      <vt:lpstr>Worksheet</vt:lpstr>
      <vt:lpstr>Education and Training Core​ UPDATE ​</vt:lpstr>
      <vt:lpstr>Education and Training Core</vt:lpstr>
      <vt:lpstr>Education and Training core </vt:lpstr>
      <vt:lpstr>PowerPoint Presentation</vt:lpstr>
      <vt:lpstr>2023-2024 Trainees (n=18)</vt:lpstr>
      <vt:lpstr>Education Training Core</vt:lpstr>
      <vt:lpstr>NIH StrokeNet Grand Rounds Schedule </vt:lpstr>
      <vt:lpstr>Basic Science Webinar series</vt:lpstr>
      <vt:lpstr>Basic/Translational Science Schedule</vt:lpstr>
      <vt:lpstr>Professional Development Webinar series 2023-4</vt:lpstr>
      <vt:lpstr>PowerPoint Presentation</vt:lpstr>
      <vt:lpstr>PowerPoint Presentation</vt:lpstr>
      <vt:lpstr>Learning Communities 2023-2024</vt:lpstr>
      <vt:lpstr>Metrics</vt:lpstr>
      <vt:lpstr>Post-training Survey Results on Research</vt:lpstr>
      <vt:lpstr>New initiatives</vt:lpstr>
      <vt:lpstr>New Directions for StrokeNet 3.0</vt:lpstr>
      <vt:lpstr>Questions?</vt:lpstr>
      <vt:lpstr>Reminder: Deadlines</vt:lpstr>
      <vt:lpstr>Self-directed learning opportunities (trainees, coordinators, mentors)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core members</dc:title>
  <dc:creator>Devin Brown</dc:creator>
  <cp:lastModifiedBy>Marshall, Randolph S.</cp:lastModifiedBy>
  <cp:revision>71</cp:revision>
  <dcterms:created xsi:type="dcterms:W3CDTF">2020-04-05T15:20:57Z</dcterms:created>
  <dcterms:modified xsi:type="dcterms:W3CDTF">2023-10-04T19:45:47Z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0x01010070FCB943BB614646BBA14873F480A835</vt:lpwstr>
  </property>
</Properties>
</file>